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6" r:id="rId4"/>
    <p:sldId id="278" r:id="rId5"/>
    <p:sldId id="279" r:id="rId6"/>
    <p:sldId id="277" r:id="rId7"/>
    <p:sldId id="280" r:id="rId8"/>
    <p:sldId id="259" r:id="rId9"/>
    <p:sldId id="281" r:id="rId10"/>
    <p:sldId id="282" r:id="rId11"/>
    <p:sldId id="283" r:id="rId12"/>
    <p:sldId id="284" r:id="rId13"/>
    <p:sldId id="287" r:id="rId14"/>
    <p:sldId id="285"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21" autoAdjust="0"/>
    <p:restoredTop sz="89354" autoAdjust="0"/>
  </p:normalViewPr>
  <p:slideViewPr>
    <p:cSldViewPr>
      <p:cViewPr varScale="1">
        <p:scale>
          <a:sx n="80" d="100"/>
          <a:sy n="80" d="100"/>
        </p:scale>
        <p:origin x="1581"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5F090CB-0057-4963-BAAA-D85456994FE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b="1" smtClean="0">
                <a:latin typeface="Arial" panose="020B0604020202020204" pitchFamily="34" charset="0"/>
              </a:rPr>
              <a:t>Thông tin</a:t>
            </a:r>
            <a:r>
              <a:rPr lang="vi-VN" altLang="en-US" smtClean="0">
                <a:latin typeface="Arial" panose="020B0604020202020204" pitchFamily="34" charset="0"/>
              </a:rPr>
              <a:t> </a:t>
            </a:r>
            <a:r>
              <a:rPr lang="vi-VN" altLang="en-US" b="1" smtClean="0">
                <a:latin typeface="Arial" panose="020B0604020202020204" pitchFamily="34" charset="0"/>
              </a:rPr>
              <a:t>(inform)</a:t>
            </a:r>
            <a:r>
              <a:rPr lang="vi-VN" altLang="en-US" smtClean="0">
                <a:latin typeface="Arial" panose="020B0604020202020204" pitchFamily="34" charset="0"/>
              </a:rPr>
              <a:t> có nghĩa là thông báo tin tức. Nên dùng như động từ, không nên dùng như danh từ. Tin tức có thể dùng như danh từ chẳng hạn: tin tức về máy móc, điện toán, hay nói gọn là tin về ... Ngày nay, thuật ngữ thu thập tin tức được sử dụng khá phổ biến. Tin tức chính là tất cả những gì mang lại hiểu biết cho con người. Con người luôn có nhu cầu thu thập tin tức bằng nhiều cách khác nhau: đọc báo, nghe đài, xem truyền hình, giao tiếp với người khác...Thông tin giúp làm tăng hiểu biết của con người, là nguồn gốc của nhận thức và là cơ sở của quyết định</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A5D994-07CF-4475-9801-FF0CEF3647F7}" type="slidenum">
              <a:rPr lang="en-US" altLang="en-US"/>
              <a:pPr>
                <a:spcBef>
                  <a:spcPct val="0"/>
                </a:spcBef>
              </a:pPr>
              <a:t>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Times New Roman" panose="02020603050405020304" pitchFamily="18" charset="0"/>
              <a:cs typeface="Times New Roman" panose="02020603050405020304" pitchFamily="18"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C834AA-D4B5-482F-ACC3-C39C3D52499C}" type="slidenum">
              <a:rPr lang="en-US" altLang="en-US"/>
              <a:pPr>
                <a:spcBef>
                  <a:spcPct val="0"/>
                </a:spcBef>
              </a:pPr>
              <a:t>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ln/>
        </p:spPr>
      </p:sp>
      <p:sp>
        <p:nvSpPr>
          <p:cNvPr id="163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6388"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CBA910-8C5E-4B89-893B-36E891C68FEA}" type="slidenum">
              <a:rPr lang="en-US" altLang="en-US"/>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userDrawn="1"/>
        </p:nvSpPr>
        <p:spPr bwMode="gray">
          <a:xfrm>
            <a:off x="1588" y="0"/>
            <a:ext cx="9144000" cy="6858000"/>
          </a:xfrm>
          <a:prstGeom prst="rect">
            <a:avLst/>
          </a:prstGeom>
          <a:gradFill rotWithShape="1">
            <a:gsLst>
              <a:gs pos="0">
                <a:schemeClr val="bg2"/>
              </a:gs>
              <a:gs pos="100000">
                <a:schemeClr val="bg2">
                  <a:gamma/>
                  <a:tint val="0"/>
                  <a:invGamma/>
                </a:schemeClr>
              </a:gs>
            </a:gsLst>
            <a:lin ang="270000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5" name="Freeform 20"/>
          <p:cNvSpPr>
            <a:spLocks/>
          </p:cNvSpPr>
          <p:nvPr userDrawn="1"/>
        </p:nvSpPr>
        <p:spPr bwMode="hidden">
          <a:xfrm>
            <a:off x="3132138" y="-3175"/>
            <a:ext cx="6316662" cy="6854825"/>
          </a:xfrm>
          <a:custGeom>
            <a:avLst/>
            <a:gdLst/>
            <a:ahLst/>
            <a:cxnLst>
              <a:cxn ang="0">
                <a:pos x="2416" y="4318"/>
              </a:cxn>
              <a:cxn ang="0">
                <a:pos x="3783" y="4318"/>
              </a:cxn>
              <a:cxn ang="0">
                <a:pos x="3783" y="0"/>
              </a:cxn>
              <a:cxn ang="0">
                <a:pos x="0" y="0"/>
              </a:cxn>
              <a:cxn ang="0">
                <a:pos x="2416" y="4318"/>
              </a:cxn>
            </a:cxnLst>
            <a:rect l="0" t="0" r="r" b="b"/>
            <a:pathLst>
              <a:path w="3979" h="4318">
                <a:moveTo>
                  <a:pt x="2416" y="4318"/>
                </a:moveTo>
                <a:lnTo>
                  <a:pt x="3783" y="4318"/>
                </a:lnTo>
                <a:lnTo>
                  <a:pt x="3783" y="0"/>
                </a:lnTo>
                <a:cubicBezTo>
                  <a:pt x="3783" y="0"/>
                  <a:pt x="1892" y="0"/>
                  <a:pt x="0" y="0"/>
                </a:cubicBezTo>
                <a:cubicBezTo>
                  <a:pt x="3979" y="1530"/>
                  <a:pt x="2416" y="4318"/>
                  <a:pt x="2416" y="4318"/>
                </a:cubicBezTo>
                <a:close/>
              </a:path>
            </a:pathLst>
          </a:custGeom>
          <a:gradFill rotWithShape="1">
            <a:gsLst>
              <a:gs pos="0">
                <a:schemeClr val="bg2">
                  <a:gamma/>
                  <a:tint val="0"/>
                  <a:invGamma/>
                  <a:alpha val="50000"/>
                </a:schemeClr>
              </a:gs>
              <a:gs pos="100000">
                <a:schemeClr val="bg2">
                  <a:alpha val="50000"/>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6" name="Freeform 21"/>
          <p:cNvSpPr>
            <a:spLocks/>
          </p:cNvSpPr>
          <p:nvPr userDrawn="1"/>
        </p:nvSpPr>
        <p:spPr bwMode="gray">
          <a:xfrm>
            <a:off x="5580063" y="0"/>
            <a:ext cx="3557587" cy="6842125"/>
          </a:xfrm>
          <a:custGeom>
            <a:avLst/>
            <a:gdLst/>
            <a:ahLst/>
            <a:cxnLst>
              <a:cxn ang="0">
                <a:pos x="1431" y="0"/>
              </a:cxn>
              <a:cxn ang="0">
                <a:pos x="2241" y="0"/>
              </a:cxn>
              <a:cxn ang="0">
                <a:pos x="2241" y="4310"/>
              </a:cxn>
              <a:cxn ang="0">
                <a:pos x="0" y="4310"/>
              </a:cxn>
              <a:cxn ang="0">
                <a:pos x="1431" y="0"/>
              </a:cxn>
            </a:cxnLst>
            <a:rect l="0" t="0" r="r" b="b"/>
            <a:pathLst>
              <a:path w="2241" h="4310">
                <a:moveTo>
                  <a:pt x="1431" y="0"/>
                </a:moveTo>
                <a:lnTo>
                  <a:pt x="2241" y="0"/>
                </a:lnTo>
                <a:lnTo>
                  <a:pt x="2241" y="4310"/>
                </a:lnTo>
                <a:cubicBezTo>
                  <a:pt x="2241" y="4310"/>
                  <a:pt x="1121" y="4310"/>
                  <a:pt x="0" y="4310"/>
                </a:cubicBezTo>
                <a:cubicBezTo>
                  <a:pt x="2013" y="2715"/>
                  <a:pt x="1431" y="0"/>
                  <a:pt x="1431" y="0"/>
                </a:cubicBezTo>
                <a:close/>
              </a:path>
            </a:pathLst>
          </a:custGeom>
          <a:gradFill rotWithShape="1">
            <a:gsLst>
              <a:gs pos="0">
                <a:schemeClr val="bg2">
                  <a:gamma/>
                  <a:tint val="0"/>
                  <a:invGamma/>
                  <a:alpha val="50000"/>
                </a:schemeClr>
              </a:gs>
              <a:gs pos="100000">
                <a:schemeClr val="bg2">
                  <a:alpha val="50000"/>
                </a:schemeClr>
              </a:gs>
            </a:gsLst>
            <a:lin ang="2700000" scaled="1"/>
          </a:gradFill>
          <a:ln w="9525">
            <a:noFill/>
            <a:round/>
            <a:headEnd/>
            <a:tailEnd/>
          </a:ln>
          <a:effectLst/>
        </p:spPr>
        <p:txBody>
          <a:bodyPr/>
          <a:lstStyle/>
          <a:p>
            <a:pPr eaLnBrk="1" hangingPunct="1">
              <a:defRPr/>
            </a:pPr>
            <a:endParaRPr lang="en-US">
              <a:latin typeface="Arial" charset="0"/>
            </a:endParaRPr>
          </a:p>
        </p:txBody>
      </p:sp>
      <p:pic>
        <p:nvPicPr>
          <p:cNvPr id="7" name="Picture 22" descr="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700088"/>
            <a:ext cx="9144000"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3" descr="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0"/>
            <a:ext cx="7596188"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14"/>
          <p:cNvPicPr>
            <a:picLocks noChangeAspect="1" noChangeArrowheads="1"/>
          </p:cNvPicPr>
          <p:nvPr userDrawn="1"/>
        </p:nvPicPr>
        <p:blipFill>
          <a:blip r:embed="rId4">
            <a:extLst>
              <a:ext uri="{28A0092B-C50C-407E-A947-70E740481C1C}">
                <a14:useLocalDpi xmlns:a14="http://schemas.microsoft.com/office/drawing/2010/main" val="0"/>
              </a:ext>
            </a:extLst>
          </a:blip>
          <a:srcRect b="20171"/>
          <a:stretch>
            <a:fillRect/>
          </a:stretch>
        </p:blipFill>
        <p:spPr bwMode="gray">
          <a:xfrm>
            <a:off x="5995988" y="3886200"/>
            <a:ext cx="30543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descr="14"/>
          <p:cNvPicPr>
            <a:picLocks noChangeAspect="1" noChangeArrowheads="1"/>
          </p:cNvPicPr>
          <p:nvPr userDrawn="1"/>
        </p:nvPicPr>
        <p:blipFill>
          <a:blip r:embed="rId5">
            <a:extLst>
              <a:ext uri="{28A0092B-C50C-407E-A947-70E740481C1C}">
                <a14:useLocalDpi xmlns:a14="http://schemas.microsoft.com/office/drawing/2010/main" val="0"/>
              </a:ext>
            </a:extLst>
          </a:blip>
          <a:srcRect l="10959" t="25815"/>
          <a:stretch>
            <a:fillRect/>
          </a:stretch>
        </p:blipFill>
        <p:spPr bwMode="gray">
          <a:xfrm>
            <a:off x="0" y="0"/>
            <a:ext cx="56388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6" descr="27"/>
          <p:cNvPicPr>
            <a:picLocks noChangeAspect="1" noChangeArrowheads="1"/>
          </p:cNvPicPr>
          <p:nvPr userDrawn="1"/>
        </p:nvPicPr>
        <p:blipFill>
          <a:blip r:embed="rId6">
            <a:extLst>
              <a:ext uri="{28A0092B-C50C-407E-A947-70E740481C1C}">
                <a14:useLocalDpi xmlns:a14="http://schemas.microsoft.com/office/drawing/2010/main" val="0"/>
              </a:ext>
            </a:extLst>
          </a:blip>
          <a:srcRect l="58032" t="77180"/>
          <a:stretch>
            <a:fillRect/>
          </a:stretch>
        </p:blipFill>
        <p:spPr bwMode="gray">
          <a:xfrm>
            <a:off x="304800" y="2609850"/>
            <a:ext cx="24384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7" descr="27"/>
          <p:cNvPicPr>
            <a:picLocks noChangeAspect="1" noChangeArrowheads="1"/>
          </p:cNvPicPr>
          <p:nvPr userDrawn="1"/>
        </p:nvPicPr>
        <p:blipFill>
          <a:blip r:embed="rId7">
            <a:extLst>
              <a:ext uri="{28A0092B-C50C-407E-A947-70E740481C1C}">
                <a14:useLocalDpi xmlns:a14="http://schemas.microsoft.com/office/drawing/2010/main" val="0"/>
              </a:ext>
            </a:extLst>
          </a:blip>
          <a:srcRect l="78268" t="29428" r="4056" b="59142"/>
          <a:stretch>
            <a:fillRect/>
          </a:stretch>
        </p:blipFill>
        <p:spPr bwMode="gray">
          <a:xfrm>
            <a:off x="2514600" y="2566988"/>
            <a:ext cx="1371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8"/>
          <p:cNvSpPr>
            <a:spLocks/>
          </p:cNvSpPr>
          <p:nvPr userDrawn="1"/>
        </p:nvSpPr>
        <p:spPr bwMode="gray">
          <a:xfrm>
            <a:off x="381000" y="4991100"/>
            <a:ext cx="6400800" cy="968375"/>
          </a:xfrm>
          <a:custGeom>
            <a:avLst/>
            <a:gdLst>
              <a:gd name="T0" fmla="*/ 2147483646 w 4094"/>
              <a:gd name="T1" fmla="*/ 69988769 h 634"/>
              <a:gd name="T2" fmla="*/ 2147483646 w 4094"/>
              <a:gd name="T3" fmla="*/ 58323974 h 634"/>
              <a:gd name="T4" fmla="*/ 2147483646 w 4094"/>
              <a:gd name="T5" fmla="*/ 419934139 h 634"/>
              <a:gd name="T6" fmla="*/ 2147483646 w 4094"/>
              <a:gd name="T7" fmla="*/ 1063833253 h 634"/>
              <a:gd name="T8" fmla="*/ 2147483646 w 4094"/>
              <a:gd name="T9" fmla="*/ 1290130577 h 634"/>
              <a:gd name="T10" fmla="*/ 51333040 w 4094"/>
              <a:gd name="T11" fmla="*/ 1311127818 h 634"/>
              <a:gd name="T12" fmla="*/ 51333040 w 4094"/>
              <a:gd name="T13" fmla="*/ 1385782810 h 634"/>
              <a:gd name="T14" fmla="*/ 2147483646 w 4094"/>
              <a:gd name="T15" fmla="*/ 1381116587 h 634"/>
              <a:gd name="T16" fmla="*/ 2147483646 w 4094"/>
              <a:gd name="T17" fmla="*/ 1063833253 h 634"/>
              <a:gd name="T18" fmla="*/ 2147483646 w 4094"/>
              <a:gd name="T19" fmla="*/ 429266585 h 634"/>
              <a:gd name="T20" fmla="*/ 2147483646 w 4094"/>
              <a:gd name="T21" fmla="*/ 69988769 h 6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94" h="634">
                <a:moveTo>
                  <a:pt x="3791" y="30"/>
                </a:moveTo>
                <a:cubicBezTo>
                  <a:pt x="3791" y="30"/>
                  <a:pt x="3759" y="0"/>
                  <a:pt x="3731" y="25"/>
                </a:cubicBezTo>
                <a:cubicBezTo>
                  <a:pt x="3654" y="69"/>
                  <a:pt x="3624" y="123"/>
                  <a:pt x="3630" y="180"/>
                </a:cubicBezTo>
                <a:cubicBezTo>
                  <a:pt x="3646" y="320"/>
                  <a:pt x="3974" y="325"/>
                  <a:pt x="3996" y="456"/>
                </a:cubicBezTo>
                <a:cubicBezTo>
                  <a:pt x="4005" y="528"/>
                  <a:pt x="3924" y="552"/>
                  <a:pt x="3888" y="553"/>
                </a:cubicBezTo>
                <a:cubicBezTo>
                  <a:pt x="3144" y="609"/>
                  <a:pt x="664" y="555"/>
                  <a:pt x="21" y="562"/>
                </a:cubicBezTo>
                <a:cubicBezTo>
                  <a:pt x="21" y="562"/>
                  <a:pt x="0" y="580"/>
                  <a:pt x="21" y="594"/>
                </a:cubicBezTo>
                <a:cubicBezTo>
                  <a:pt x="21" y="594"/>
                  <a:pt x="3218" y="634"/>
                  <a:pt x="3909" y="592"/>
                </a:cubicBezTo>
                <a:cubicBezTo>
                  <a:pt x="3909" y="592"/>
                  <a:pt x="4094" y="592"/>
                  <a:pt x="4068" y="456"/>
                </a:cubicBezTo>
                <a:cubicBezTo>
                  <a:pt x="4036" y="298"/>
                  <a:pt x="3716" y="288"/>
                  <a:pt x="3710" y="184"/>
                </a:cubicBezTo>
                <a:cubicBezTo>
                  <a:pt x="3708" y="90"/>
                  <a:pt x="3774" y="62"/>
                  <a:pt x="3791" y="30"/>
                </a:cubicBezTo>
                <a:close/>
              </a:path>
            </a:pathLst>
          </a:custGeom>
          <a:gradFill rotWithShape="1">
            <a:gsLst>
              <a:gs pos="0">
                <a:schemeClr val="bg2">
                  <a:alpha val="0"/>
                </a:schemeClr>
              </a:gs>
              <a:gs pos="100000">
                <a:schemeClr val="tx2">
                  <a:alpha val="70000"/>
                </a:schemeClr>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en-US"/>
          </a:p>
        </p:txBody>
      </p:sp>
      <p:pic>
        <p:nvPicPr>
          <p:cNvPr id="14" name="Picture 29" descr="2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gray">
          <a:xfrm>
            <a:off x="6035675" y="609600"/>
            <a:ext cx="25304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0" descr="27"/>
          <p:cNvPicPr>
            <a:picLocks noChangeAspect="1" noChangeArrowheads="1"/>
          </p:cNvPicPr>
          <p:nvPr userDrawn="1"/>
        </p:nvPicPr>
        <p:blipFill>
          <a:blip r:embed="rId7">
            <a:extLst>
              <a:ext uri="{28A0092B-C50C-407E-A947-70E740481C1C}">
                <a14:useLocalDpi xmlns:a14="http://schemas.microsoft.com/office/drawing/2010/main" val="0"/>
              </a:ext>
            </a:extLst>
          </a:blip>
          <a:srcRect l="90257" b="85768"/>
          <a:stretch>
            <a:fillRect/>
          </a:stretch>
        </p:blipFill>
        <p:spPr bwMode="gray">
          <a:xfrm>
            <a:off x="3684588" y="990600"/>
            <a:ext cx="5984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1" descr="1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gray">
          <a:xfrm>
            <a:off x="5594350" y="742950"/>
            <a:ext cx="122237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7"/>
          <p:cNvSpPr txBox="1">
            <a:spLocks noChangeArrowheads="1"/>
          </p:cNvSpPr>
          <p:nvPr userDrawn="1"/>
        </p:nvSpPr>
        <p:spPr bwMode="gray">
          <a:xfrm>
            <a:off x="711200" y="457200"/>
            <a:ext cx="1401763" cy="45720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400">
                <a:latin typeface="Arial Black" panose="020B0604020202020204" pitchFamily="34" charset="0"/>
              </a:rPr>
              <a:t>L/O/G/O</a:t>
            </a:r>
          </a:p>
        </p:txBody>
      </p:sp>
      <p:sp>
        <p:nvSpPr>
          <p:cNvPr id="36896" name="Rectangle 32"/>
          <p:cNvSpPr>
            <a:spLocks noGrp="1" noChangeArrowheads="1"/>
          </p:cNvSpPr>
          <p:nvPr>
            <p:ph type="ctrTitle"/>
          </p:nvPr>
        </p:nvSpPr>
        <p:spPr bwMode="gray">
          <a:xfrm>
            <a:off x="711200" y="4394200"/>
            <a:ext cx="7772400" cy="1470025"/>
          </a:xfrm>
          <a:ln algn="ctr"/>
        </p:spPr>
        <p:txBody>
          <a:bodyPr/>
          <a:lstStyle>
            <a:lvl1pPr algn="l" eaLnBrk="1" hangingPunct="1">
              <a:defRPr sz="5200" smtClean="0"/>
            </a:lvl1pPr>
          </a:lstStyle>
          <a:p>
            <a:r>
              <a:rPr lang="en-US"/>
              <a:t>Click to edit Master title style</a:t>
            </a:r>
          </a:p>
        </p:txBody>
      </p:sp>
      <p:sp>
        <p:nvSpPr>
          <p:cNvPr id="36897" name="Rectangle 33"/>
          <p:cNvSpPr>
            <a:spLocks noGrp="1" noChangeArrowheads="1"/>
          </p:cNvSpPr>
          <p:nvPr>
            <p:ph type="subTitle" idx="1"/>
          </p:nvPr>
        </p:nvSpPr>
        <p:spPr>
          <a:xfrm>
            <a:off x="711200" y="5842000"/>
            <a:ext cx="6400800" cy="609600"/>
          </a:xfrm>
          <a:ln algn="ctr"/>
        </p:spPr>
        <p:txBody>
          <a:bodyPr/>
          <a:lstStyle>
            <a:lvl1pPr marL="0" indent="0" eaLnBrk="1" hangingPunct="1">
              <a:buFontTx/>
              <a:buNone/>
              <a:defRPr sz="2500" smtClean="0">
                <a:latin typeface="Times New Roman" pitchFamily="18" charset="0"/>
              </a:defRPr>
            </a:lvl1pPr>
          </a:lstStyle>
          <a:p>
            <a:r>
              <a:rPr lang="en-US"/>
              <a:t>Click to edit Master subtitle style</a:t>
            </a:r>
          </a:p>
        </p:txBody>
      </p:sp>
      <p:sp>
        <p:nvSpPr>
          <p:cNvPr id="18" name="Rectangle 34"/>
          <p:cNvSpPr>
            <a:spLocks noGrp="1" noChangeArrowheads="1"/>
          </p:cNvSpPr>
          <p:nvPr>
            <p:ph type="dt" sz="half" idx="10"/>
          </p:nvPr>
        </p:nvSpPr>
        <p:spPr>
          <a:xfrm>
            <a:off x="1524000" y="6448425"/>
            <a:ext cx="2133600" cy="336550"/>
          </a:xfrm>
        </p:spPr>
        <p:txBody>
          <a:bodyPr/>
          <a:lstStyle>
            <a:lvl1pPr>
              <a:defRPr/>
            </a:lvl1pPr>
          </a:lstStyle>
          <a:p>
            <a:pPr>
              <a:defRPr/>
            </a:pPr>
            <a:fld id="{31962E4D-6735-4F4B-8F8E-B64BF333784F}" type="datetimeFigureOut">
              <a:rPr lang="en-US"/>
              <a:pPr>
                <a:defRPr/>
              </a:pPr>
              <a:t>9/4/2021</a:t>
            </a:fld>
            <a:endParaRPr lang="en-US"/>
          </a:p>
        </p:txBody>
      </p:sp>
      <p:sp>
        <p:nvSpPr>
          <p:cNvPr id="19" name="Rectangle 35"/>
          <p:cNvSpPr>
            <a:spLocks noGrp="1" noChangeArrowheads="1"/>
          </p:cNvSpPr>
          <p:nvPr>
            <p:ph type="ftr" sz="quarter" idx="11"/>
          </p:nvPr>
        </p:nvSpPr>
        <p:spPr>
          <a:xfrm>
            <a:off x="3810000" y="6448425"/>
            <a:ext cx="2895600" cy="336550"/>
          </a:xfrm>
        </p:spPr>
        <p:txBody>
          <a:bodyPr/>
          <a:lstStyle>
            <a:lvl1pPr>
              <a:defRPr/>
            </a:lvl1pPr>
          </a:lstStyle>
          <a:p>
            <a:pPr>
              <a:defRPr/>
            </a:pPr>
            <a:endParaRPr lang="en-US"/>
          </a:p>
        </p:txBody>
      </p:sp>
      <p:sp>
        <p:nvSpPr>
          <p:cNvPr id="20" name="Rectangle 36"/>
          <p:cNvSpPr>
            <a:spLocks noGrp="1" noChangeArrowheads="1"/>
          </p:cNvSpPr>
          <p:nvPr>
            <p:ph type="sldNum" sz="quarter" idx="12"/>
          </p:nvPr>
        </p:nvSpPr>
        <p:spPr>
          <a:xfrm>
            <a:off x="7010400" y="6448425"/>
            <a:ext cx="1676400" cy="336550"/>
          </a:xfrm>
        </p:spPr>
        <p:txBody>
          <a:bodyPr/>
          <a:lstStyle>
            <a:lvl1pPr>
              <a:defRPr/>
            </a:lvl1pPr>
          </a:lstStyle>
          <a:p>
            <a:fld id="{0CDD560B-90F0-4165-A4B5-5B92DBFCA42B}" type="slidenum">
              <a:rPr lang="en-US" altLang="en-US"/>
              <a:pPr/>
              <a:t>‹#›</a:t>
            </a:fld>
            <a:endParaRPr lang="en-US" altLang="en-US"/>
          </a:p>
        </p:txBody>
      </p:sp>
    </p:spTree>
    <p:extLst>
      <p:ext uri="{BB962C8B-B14F-4D97-AF65-F5344CB8AC3E}">
        <p14:creationId xmlns:p14="http://schemas.microsoft.com/office/powerpoint/2010/main" val="203842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dt" sz="half" idx="10"/>
          </p:nvPr>
        </p:nvSpPr>
        <p:spPr>
          <a:ln/>
        </p:spPr>
        <p:txBody>
          <a:bodyPr/>
          <a:lstStyle>
            <a:lvl1pPr>
              <a:defRPr/>
            </a:lvl1pPr>
          </a:lstStyle>
          <a:p>
            <a:pPr>
              <a:defRPr/>
            </a:pPr>
            <a:fld id="{A37758B2-4862-4EFD-A7D0-9789EC8894D0}" type="datetimeFigureOut">
              <a:rPr lang="en-US"/>
              <a:pPr>
                <a:defRPr/>
              </a:pPr>
              <a:t>9/4/2021</a:t>
            </a:fld>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25955F6B-0637-48D6-889E-B3E89E375F60}" type="slidenum">
              <a:rPr lang="en-US" altLang="en-US"/>
              <a:pPr/>
              <a:t>‹#›</a:t>
            </a:fld>
            <a:endParaRPr lang="en-US" altLang="en-US"/>
          </a:p>
        </p:txBody>
      </p:sp>
    </p:spTree>
    <p:extLst>
      <p:ext uri="{BB962C8B-B14F-4D97-AF65-F5344CB8AC3E}">
        <p14:creationId xmlns:p14="http://schemas.microsoft.com/office/powerpoint/2010/main" val="455292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368300"/>
            <a:ext cx="2062162" cy="57578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6563" y="368300"/>
            <a:ext cx="6035675" cy="5757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dt" sz="half" idx="10"/>
          </p:nvPr>
        </p:nvSpPr>
        <p:spPr>
          <a:ln/>
        </p:spPr>
        <p:txBody>
          <a:bodyPr/>
          <a:lstStyle>
            <a:lvl1pPr>
              <a:defRPr/>
            </a:lvl1pPr>
          </a:lstStyle>
          <a:p>
            <a:pPr>
              <a:defRPr/>
            </a:pPr>
            <a:fld id="{01BAE6B9-F8C2-4435-AD5E-6A2CA087BE42}" type="datetimeFigureOut">
              <a:rPr lang="en-US"/>
              <a:pPr>
                <a:defRPr/>
              </a:pPr>
              <a:t>9/4/2021</a:t>
            </a:fld>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C3AEF239-BD57-4661-8DB1-EB88FFE349B7}" type="slidenum">
              <a:rPr lang="en-US" altLang="en-US"/>
              <a:pPr/>
              <a:t>‹#›</a:t>
            </a:fld>
            <a:endParaRPr lang="en-US" altLang="en-US"/>
          </a:p>
        </p:txBody>
      </p:sp>
    </p:spTree>
    <p:extLst>
      <p:ext uri="{BB962C8B-B14F-4D97-AF65-F5344CB8AC3E}">
        <p14:creationId xmlns:p14="http://schemas.microsoft.com/office/powerpoint/2010/main" val="511521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6563" y="368300"/>
            <a:ext cx="7450137" cy="804863"/>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dt" sz="half" idx="10"/>
          </p:nvPr>
        </p:nvSpPr>
        <p:spPr>
          <a:ln/>
        </p:spPr>
        <p:txBody>
          <a:bodyPr/>
          <a:lstStyle>
            <a:lvl1pPr>
              <a:defRPr/>
            </a:lvl1pPr>
          </a:lstStyle>
          <a:p>
            <a:pPr>
              <a:defRPr/>
            </a:pPr>
            <a:fld id="{62E85EBE-D2D8-4EB6-A8EB-10B70F1C9463}" type="datetimeFigureOut">
              <a:rPr lang="en-US"/>
              <a:pPr>
                <a:defRPr/>
              </a:pPr>
              <a:t>9/4/2021</a:t>
            </a:fld>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49C0A3F7-96B5-41B2-A095-3233C57D114E}" type="slidenum">
              <a:rPr lang="en-US" altLang="en-US"/>
              <a:pPr/>
              <a:t>‹#›</a:t>
            </a:fld>
            <a:endParaRPr lang="en-US" altLang="en-US"/>
          </a:p>
        </p:txBody>
      </p:sp>
    </p:spTree>
    <p:extLst>
      <p:ext uri="{BB962C8B-B14F-4D97-AF65-F5344CB8AC3E}">
        <p14:creationId xmlns:p14="http://schemas.microsoft.com/office/powerpoint/2010/main" val="300749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dt" sz="half" idx="10"/>
          </p:nvPr>
        </p:nvSpPr>
        <p:spPr>
          <a:ln/>
        </p:spPr>
        <p:txBody>
          <a:bodyPr/>
          <a:lstStyle>
            <a:lvl1pPr>
              <a:defRPr/>
            </a:lvl1pPr>
          </a:lstStyle>
          <a:p>
            <a:pPr>
              <a:defRPr/>
            </a:pPr>
            <a:fld id="{D01B006A-57C1-4E72-B00C-350323551738}" type="datetimeFigureOut">
              <a:rPr lang="en-US"/>
              <a:pPr>
                <a:defRPr/>
              </a:pPr>
              <a:t>9/4/2021</a:t>
            </a:fld>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35308070-62D5-4EF3-AE5B-E6B3D3BA04FA}" type="slidenum">
              <a:rPr lang="en-US" altLang="en-US"/>
              <a:pPr/>
              <a:t>‹#›</a:t>
            </a:fld>
            <a:endParaRPr lang="en-US" altLang="en-US"/>
          </a:p>
        </p:txBody>
      </p:sp>
    </p:spTree>
    <p:extLst>
      <p:ext uri="{BB962C8B-B14F-4D97-AF65-F5344CB8AC3E}">
        <p14:creationId xmlns:p14="http://schemas.microsoft.com/office/powerpoint/2010/main" val="89496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p:cNvSpPr>
            <a:spLocks noGrp="1" noChangeArrowheads="1"/>
          </p:cNvSpPr>
          <p:nvPr>
            <p:ph type="dt" sz="half" idx="10"/>
          </p:nvPr>
        </p:nvSpPr>
        <p:spPr>
          <a:ln/>
        </p:spPr>
        <p:txBody>
          <a:bodyPr/>
          <a:lstStyle>
            <a:lvl1pPr>
              <a:defRPr/>
            </a:lvl1pPr>
          </a:lstStyle>
          <a:p>
            <a:pPr>
              <a:defRPr/>
            </a:pPr>
            <a:fld id="{1B274F16-8EFA-4F4F-80F7-A2128089B87D}" type="datetimeFigureOut">
              <a:rPr lang="en-US"/>
              <a:pPr>
                <a:defRPr/>
              </a:pPr>
              <a:t>9/4/2021</a:t>
            </a:fld>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F6D645E1-BD79-4229-99C7-B26E2F97FA86}" type="slidenum">
              <a:rPr lang="en-US" altLang="en-US"/>
              <a:pPr/>
              <a:t>‹#›</a:t>
            </a:fld>
            <a:endParaRPr lang="en-US" altLang="en-US"/>
          </a:p>
        </p:txBody>
      </p:sp>
    </p:spTree>
    <p:extLst>
      <p:ext uri="{BB962C8B-B14F-4D97-AF65-F5344CB8AC3E}">
        <p14:creationId xmlns:p14="http://schemas.microsoft.com/office/powerpoint/2010/main" val="362468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dt" sz="half" idx="10"/>
          </p:nvPr>
        </p:nvSpPr>
        <p:spPr>
          <a:ln/>
        </p:spPr>
        <p:txBody>
          <a:bodyPr/>
          <a:lstStyle>
            <a:lvl1pPr>
              <a:defRPr/>
            </a:lvl1pPr>
          </a:lstStyle>
          <a:p>
            <a:pPr>
              <a:defRPr/>
            </a:pPr>
            <a:fld id="{C652195F-8727-42F3-9B4B-1B1D6E2ECAB0}" type="datetimeFigureOut">
              <a:rPr lang="en-US"/>
              <a:pPr>
                <a:defRPr/>
              </a:pPr>
              <a:t>9/4/2021</a:t>
            </a:fld>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2E193A91-35A3-44BF-8526-EF7EE4ABE3E0}" type="slidenum">
              <a:rPr lang="en-US" altLang="en-US"/>
              <a:pPr/>
              <a:t>‹#›</a:t>
            </a:fld>
            <a:endParaRPr lang="en-US" altLang="en-US"/>
          </a:p>
        </p:txBody>
      </p:sp>
    </p:spTree>
    <p:extLst>
      <p:ext uri="{BB962C8B-B14F-4D97-AF65-F5344CB8AC3E}">
        <p14:creationId xmlns:p14="http://schemas.microsoft.com/office/powerpoint/2010/main" val="156632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p:cNvSpPr>
            <a:spLocks noGrp="1" noChangeArrowheads="1"/>
          </p:cNvSpPr>
          <p:nvPr>
            <p:ph type="dt" sz="half" idx="10"/>
          </p:nvPr>
        </p:nvSpPr>
        <p:spPr>
          <a:ln/>
        </p:spPr>
        <p:txBody>
          <a:bodyPr/>
          <a:lstStyle>
            <a:lvl1pPr>
              <a:defRPr/>
            </a:lvl1pPr>
          </a:lstStyle>
          <a:p>
            <a:pPr>
              <a:defRPr/>
            </a:pPr>
            <a:fld id="{E514C624-95B1-497C-8DD2-CA58E4758A71}" type="datetimeFigureOut">
              <a:rPr lang="en-US"/>
              <a:pPr>
                <a:defRPr/>
              </a:pPr>
              <a:t>9/4/2021</a:t>
            </a:fld>
            <a:endParaRPr lang="en-US"/>
          </a:p>
        </p:txBody>
      </p:sp>
      <p:sp>
        <p:nvSpPr>
          <p:cNvPr id="8" name="Rectangle 23"/>
          <p:cNvSpPr>
            <a:spLocks noGrp="1" noChangeArrowheads="1"/>
          </p:cNvSpPr>
          <p:nvPr>
            <p:ph type="ftr" sz="quarter" idx="11"/>
          </p:nvPr>
        </p:nvSpPr>
        <p:spPr>
          <a:ln/>
        </p:spPr>
        <p:txBody>
          <a:bodyPr/>
          <a:lstStyle>
            <a:lvl1pPr>
              <a:defRPr/>
            </a:lvl1pPr>
          </a:lstStyle>
          <a:p>
            <a:pPr>
              <a:defRPr/>
            </a:pPr>
            <a:endParaRPr lang="en-US"/>
          </a:p>
        </p:txBody>
      </p:sp>
      <p:sp>
        <p:nvSpPr>
          <p:cNvPr id="9" name="Rectangle 24"/>
          <p:cNvSpPr>
            <a:spLocks noGrp="1" noChangeArrowheads="1"/>
          </p:cNvSpPr>
          <p:nvPr>
            <p:ph type="sldNum" sz="quarter" idx="12"/>
          </p:nvPr>
        </p:nvSpPr>
        <p:spPr>
          <a:ln/>
        </p:spPr>
        <p:txBody>
          <a:bodyPr/>
          <a:lstStyle>
            <a:lvl1pPr>
              <a:defRPr/>
            </a:lvl1pPr>
          </a:lstStyle>
          <a:p>
            <a:fld id="{7DA11D6F-BD55-4AC3-8EEE-0FBAAF159B77}" type="slidenum">
              <a:rPr lang="en-US" altLang="en-US"/>
              <a:pPr/>
              <a:t>‹#›</a:t>
            </a:fld>
            <a:endParaRPr lang="en-US" altLang="en-US"/>
          </a:p>
        </p:txBody>
      </p:sp>
    </p:spTree>
    <p:extLst>
      <p:ext uri="{BB962C8B-B14F-4D97-AF65-F5344CB8AC3E}">
        <p14:creationId xmlns:p14="http://schemas.microsoft.com/office/powerpoint/2010/main" val="364380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dt" sz="half" idx="10"/>
          </p:nvPr>
        </p:nvSpPr>
        <p:spPr>
          <a:ln/>
        </p:spPr>
        <p:txBody>
          <a:bodyPr/>
          <a:lstStyle>
            <a:lvl1pPr>
              <a:defRPr/>
            </a:lvl1pPr>
          </a:lstStyle>
          <a:p>
            <a:pPr>
              <a:defRPr/>
            </a:pPr>
            <a:fld id="{646AEAD6-F1E3-41A2-9331-CB633911E7C9}" type="datetimeFigureOut">
              <a:rPr lang="en-US"/>
              <a:pPr>
                <a:defRPr/>
              </a:pPr>
              <a:t>9/4/2021</a:t>
            </a:fld>
            <a:endParaRPr lang="en-US"/>
          </a:p>
        </p:txBody>
      </p:sp>
      <p:sp>
        <p:nvSpPr>
          <p:cNvPr id="4" name="Rectangle 23"/>
          <p:cNvSpPr>
            <a:spLocks noGrp="1" noChangeArrowheads="1"/>
          </p:cNvSpPr>
          <p:nvPr>
            <p:ph type="ftr" sz="quarter" idx="11"/>
          </p:nvPr>
        </p:nvSpPr>
        <p:spPr>
          <a:ln/>
        </p:spPr>
        <p:txBody>
          <a:bodyPr/>
          <a:lstStyle>
            <a:lvl1pPr>
              <a:defRPr/>
            </a:lvl1pPr>
          </a:lstStyle>
          <a:p>
            <a:pPr>
              <a:defRPr/>
            </a:pPr>
            <a:endParaRPr lang="en-US"/>
          </a:p>
        </p:txBody>
      </p:sp>
      <p:sp>
        <p:nvSpPr>
          <p:cNvPr id="5" name="Rectangle 24"/>
          <p:cNvSpPr>
            <a:spLocks noGrp="1" noChangeArrowheads="1"/>
          </p:cNvSpPr>
          <p:nvPr>
            <p:ph type="sldNum" sz="quarter" idx="12"/>
          </p:nvPr>
        </p:nvSpPr>
        <p:spPr>
          <a:ln/>
        </p:spPr>
        <p:txBody>
          <a:bodyPr/>
          <a:lstStyle>
            <a:lvl1pPr>
              <a:defRPr/>
            </a:lvl1pPr>
          </a:lstStyle>
          <a:p>
            <a:fld id="{8EFCBCEF-3ADE-4E63-BB43-D8A30E6254D0}" type="slidenum">
              <a:rPr lang="en-US" altLang="en-US"/>
              <a:pPr/>
              <a:t>‹#›</a:t>
            </a:fld>
            <a:endParaRPr lang="en-US" altLang="en-US"/>
          </a:p>
        </p:txBody>
      </p:sp>
    </p:spTree>
    <p:extLst>
      <p:ext uri="{BB962C8B-B14F-4D97-AF65-F5344CB8AC3E}">
        <p14:creationId xmlns:p14="http://schemas.microsoft.com/office/powerpoint/2010/main" val="1901409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dt" sz="half" idx="10"/>
          </p:nvPr>
        </p:nvSpPr>
        <p:spPr>
          <a:ln/>
        </p:spPr>
        <p:txBody>
          <a:bodyPr/>
          <a:lstStyle>
            <a:lvl1pPr>
              <a:defRPr/>
            </a:lvl1pPr>
          </a:lstStyle>
          <a:p>
            <a:pPr>
              <a:defRPr/>
            </a:pPr>
            <a:fld id="{A38918C3-4D02-41E1-BEA2-F1C040AFE7A4}" type="datetimeFigureOut">
              <a:rPr lang="en-US"/>
              <a:pPr>
                <a:defRPr/>
              </a:pPr>
              <a:t>9/4/2021</a:t>
            </a:fld>
            <a:endParaRPr lang="en-US"/>
          </a:p>
        </p:txBody>
      </p:sp>
      <p:sp>
        <p:nvSpPr>
          <p:cNvPr id="3" name="Rectangle 23"/>
          <p:cNvSpPr>
            <a:spLocks noGrp="1" noChangeArrowheads="1"/>
          </p:cNvSpPr>
          <p:nvPr>
            <p:ph type="ftr" sz="quarter" idx="11"/>
          </p:nvPr>
        </p:nvSpPr>
        <p:spPr>
          <a:ln/>
        </p:spPr>
        <p:txBody>
          <a:bodyPr/>
          <a:lstStyle>
            <a:lvl1pPr>
              <a:defRPr/>
            </a:lvl1pPr>
          </a:lstStyle>
          <a:p>
            <a:pPr>
              <a:defRPr/>
            </a:pPr>
            <a:endParaRPr lang="en-US"/>
          </a:p>
        </p:txBody>
      </p:sp>
      <p:sp>
        <p:nvSpPr>
          <p:cNvPr id="4" name="Rectangle 24"/>
          <p:cNvSpPr>
            <a:spLocks noGrp="1" noChangeArrowheads="1"/>
          </p:cNvSpPr>
          <p:nvPr>
            <p:ph type="sldNum" sz="quarter" idx="12"/>
          </p:nvPr>
        </p:nvSpPr>
        <p:spPr>
          <a:ln/>
        </p:spPr>
        <p:txBody>
          <a:bodyPr/>
          <a:lstStyle>
            <a:lvl1pPr>
              <a:defRPr/>
            </a:lvl1pPr>
          </a:lstStyle>
          <a:p>
            <a:fld id="{C1B6E216-3494-446F-BD41-7B26CEF99FD8}" type="slidenum">
              <a:rPr lang="en-US" altLang="en-US"/>
              <a:pPr/>
              <a:t>‹#›</a:t>
            </a:fld>
            <a:endParaRPr lang="en-US" altLang="en-US"/>
          </a:p>
        </p:txBody>
      </p:sp>
    </p:spTree>
    <p:extLst>
      <p:ext uri="{BB962C8B-B14F-4D97-AF65-F5344CB8AC3E}">
        <p14:creationId xmlns:p14="http://schemas.microsoft.com/office/powerpoint/2010/main" val="118577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dt" sz="half" idx="10"/>
          </p:nvPr>
        </p:nvSpPr>
        <p:spPr>
          <a:ln/>
        </p:spPr>
        <p:txBody>
          <a:bodyPr/>
          <a:lstStyle>
            <a:lvl1pPr>
              <a:defRPr/>
            </a:lvl1pPr>
          </a:lstStyle>
          <a:p>
            <a:pPr>
              <a:defRPr/>
            </a:pPr>
            <a:fld id="{A5302AD3-BEC2-4C5B-A27F-45A7F680ED1C}" type="datetimeFigureOut">
              <a:rPr lang="en-US"/>
              <a:pPr>
                <a:defRPr/>
              </a:pPr>
              <a:t>9/4/2021</a:t>
            </a:fld>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D4387AE5-A505-423F-B556-06B180C43D82}" type="slidenum">
              <a:rPr lang="en-US" altLang="en-US"/>
              <a:pPr/>
              <a:t>‹#›</a:t>
            </a:fld>
            <a:endParaRPr lang="en-US" altLang="en-US"/>
          </a:p>
        </p:txBody>
      </p:sp>
    </p:spTree>
    <p:extLst>
      <p:ext uri="{BB962C8B-B14F-4D97-AF65-F5344CB8AC3E}">
        <p14:creationId xmlns:p14="http://schemas.microsoft.com/office/powerpoint/2010/main" val="189120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dt" sz="half" idx="10"/>
          </p:nvPr>
        </p:nvSpPr>
        <p:spPr>
          <a:ln/>
        </p:spPr>
        <p:txBody>
          <a:bodyPr/>
          <a:lstStyle>
            <a:lvl1pPr>
              <a:defRPr/>
            </a:lvl1pPr>
          </a:lstStyle>
          <a:p>
            <a:pPr>
              <a:defRPr/>
            </a:pPr>
            <a:fld id="{ADF267C7-EF77-4B18-AE68-3B78F528161B}" type="datetimeFigureOut">
              <a:rPr lang="en-US"/>
              <a:pPr>
                <a:defRPr/>
              </a:pPr>
              <a:t>9/4/2021</a:t>
            </a:fld>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8DFE5196-B057-4B56-B444-0B9C179EEE64}" type="slidenum">
              <a:rPr lang="en-US" altLang="en-US"/>
              <a:pPr/>
              <a:t>‹#›</a:t>
            </a:fld>
            <a:endParaRPr lang="en-US" altLang="en-US"/>
          </a:p>
        </p:txBody>
      </p:sp>
    </p:spTree>
    <p:extLst>
      <p:ext uri="{BB962C8B-B14F-4D97-AF65-F5344CB8AC3E}">
        <p14:creationId xmlns:p14="http://schemas.microsoft.com/office/powerpoint/2010/main" val="210536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p:nvSpPr>
        <p:spPr bwMode="ltGray">
          <a:xfrm>
            <a:off x="0" y="0"/>
            <a:ext cx="9144000" cy="6858000"/>
          </a:xfrm>
          <a:prstGeom prst="rect">
            <a:avLst/>
          </a:prstGeom>
          <a:gradFill rotWithShape="1">
            <a:gsLst>
              <a:gs pos="0">
                <a:schemeClr val="bg2">
                  <a:alpha val="50000"/>
                </a:schemeClr>
              </a:gs>
              <a:gs pos="100000">
                <a:schemeClr val="bg2">
                  <a:gamma/>
                  <a:tint val="0"/>
                  <a:invGamma/>
                </a:schemeClr>
              </a:gs>
            </a:gsLst>
            <a:lin ang="270000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1044" name="Freeform 20"/>
          <p:cNvSpPr>
            <a:spLocks/>
          </p:cNvSpPr>
          <p:nvPr/>
        </p:nvSpPr>
        <p:spPr bwMode="hidden">
          <a:xfrm>
            <a:off x="3132138" y="-3175"/>
            <a:ext cx="6316662" cy="6854825"/>
          </a:xfrm>
          <a:custGeom>
            <a:avLst/>
            <a:gdLst/>
            <a:ahLst/>
            <a:cxnLst>
              <a:cxn ang="0">
                <a:pos x="2416" y="4318"/>
              </a:cxn>
              <a:cxn ang="0">
                <a:pos x="3783" y="4318"/>
              </a:cxn>
              <a:cxn ang="0">
                <a:pos x="3783" y="0"/>
              </a:cxn>
              <a:cxn ang="0">
                <a:pos x="0" y="0"/>
              </a:cxn>
              <a:cxn ang="0">
                <a:pos x="2416" y="4318"/>
              </a:cxn>
            </a:cxnLst>
            <a:rect l="0" t="0" r="r" b="b"/>
            <a:pathLst>
              <a:path w="3979" h="4318">
                <a:moveTo>
                  <a:pt x="2416" y="4318"/>
                </a:moveTo>
                <a:lnTo>
                  <a:pt x="3783" y="4318"/>
                </a:lnTo>
                <a:lnTo>
                  <a:pt x="3783" y="0"/>
                </a:lnTo>
                <a:cubicBezTo>
                  <a:pt x="3783" y="0"/>
                  <a:pt x="1892" y="0"/>
                  <a:pt x="0" y="0"/>
                </a:cubicBezTo>
                <a:cubicBezTo>
                  <a:pt x="3979" y="1530"/>
                  <a:pt x="2416" y="4318"/>
                  <a:pt x="2416" y="4318"/>
                </a:cubicBezTo>
                <a:close/>
              </a:path>
            </a:pathLst>
          </a:custGeom>
          <a:gradFill rotWithShape="1">
            <a:gsLst>
              <a:gs pos="0">
                <a:schemeClr val="bg2">
                  <a:gamma/>
                  <a:tint val="0"/>
                  <a:invGamma/>
                  <a:alpha val="80000"/>
                </a:schemeClr>
              </a:gs>
              <a:gs pos="100000">
                <a:schemeClr val="bg2">
                  <a:alpha val="50000"/>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045" name="Freeform 21"/>
          <p:cNvSpPr>
            <a:spLocks/>
          </p:cNvSpPr>
          <p:nvPr/>
        </p:nvSpPr>
        <p:spPr bwMode="ltGray">
          <a:xfrm>
            <a:off x="5580063" y="7938"/>
            <a:ext cx="3557587" cy="6842125"/>
          </a:xfrm>
          <a:custGeom>
            <a:avLst/>
            <a:gdLst/>
            <a:ahLst/>
            <a:cxnLst>
              <a:cxn ang="0">
                <a:pos x="1431" y="0"/>
              </a:cxn>
              <a:cxn ang="0">
                <a:pos x="2241" y="0"/>
              </a:cxn>
              <a:cxn ang="0">
                <a:pos x="2241" y="4310"/>
              </a:cxn>
              <a:cxn ang="0">
                <a:pos x="0" y="4310"/>
              </a:cxn>
              <a:cxn ang="0">
                <a:pos x="1431" y="0"/>
              </a:cxn>
            </a:cxnLst>
            <a:rect l="0" t="0" r="r" b="b"/>
            <a:pathLst>
              <a:path w="2241" h="4310">
                <a:moveTo>
                  <a:pt x="1431" y="0"/>
                </a:moveTo>
                <a:lnTo>
                  <a:pt x="2241" y="0"/>
                </a:lnTo>
                <a:lnTo>
                  <a:pt x="2241" y="4310"/>
                </a:lnTo>
                <a:cubicBezTo>
                  <a:pt x="2241" y="4310"/>
                  <a:pt x="1121" y="4310"/>
                  <a:pt x="0" y="4310"/>
                </a:cubicBezTo>
                <a:cubicBezTo>
                  <a:pt x="2013" y="2715"/>
                  <a:pt x="1431" y="0"/>
                  <a:pt x="1431" y="0"/>
                </a:cubicBezTo>
                <a:close/>
              </a:path>
            </a:pathLst>
          </a:custGeom>
          <a:gradFill rotWithShape="1">
            <a:gsLst>
              <a:gs pos="0">
                <a:schemeClr val="bg2">
                  <a:gamma/>
                  <a:tint val="0"/>
                  <a:invGamma/>
                  <a:alpha val="50000"/>
                </a:schemeClr>
              </a:gs>
              <a:gs pos="100000">
                <a:schemeClr val="bg2">
                  <a:alpha val="30000"/>
                </a:schemeClr>
              </a:gs>
            </a:gsLst>
            <a:lin ang="2700000" scaled="1"/>
          </a:gradFill>
          <a:ln w="9525">
            <a:noFill/>
            <a:round/>
            <a:headEnd/>
            <a:tailEnd/>
          </a:ln>
          <a:effectLst/>
        </p:spPr>
        <p:txBody>
          <a:bodyPr/>
          <a:lstStyle/>
          <a:p>
            <a:pPr eaLnBrk="1" hangingPunct="1">
              <a:defRPr/>
            </a:pPr>
            <a:endParaRPr lang="en-US">
              <a:latin typeface="Arial" charset="0"/>
            </a:endParaRPr>
          </a:p>
        </p:txBody>
      </p:sp>
      <p:sp>
        <p:nvSpPr>
          <p:cNvPr id="1046" name="Rectangle 22"/>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D0292AB8-6E81-4B28-B178-08AF8D4DE5F8}" type="datetimeFigureOut">
              <a:rPr lang="en-US"/>
              <a:pPr>
                <a:defRPr/>
              </a:pPr>
              <a:t>9/4/2021</a:t>
            </a:fld>
            <a:endParaRPr lang="en-US"/>
          </a:p>
        </p:txBody>
      </p:sp>
      <p:sp>
        <p:nvSpPr>
          <p:cNvPr id="1047" name="Rectangle 23"/>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48" name="Rectangle 24"/>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E045093-E483-4291-BCC4-3A8E9F5B583C}" type="slidenum">
              <a:rPr lang="en-US" altLang="en-US"/>
              <a:pPr/>
              <a:t>‹#›</a:t>
            </a:fld>
            <a:endParaRPr lang="en-US" altLang="en-US"/>
          </a:p>
        </p:txBody>
      </p:sp>
      <p:grpSp>
        <p:nvGrpSpPr>
          <p:cNvPr id="1032" name="Group 25"/>
          <p:cNvGrpSpPr>
            <a:grpSpLocks/>
          </p:cNvGrpSpPr>
          <p:nvPr/>
        </p:nvGrpSpPr>
        <p:grpSpPr bwMode="auto">
          <a:xfrm>
            <a:off x="0" y="0"/>
            <a:ext cx="9148763" cy="5229225"/>
            <a:chOff x="0" y="0"/>
            <a:chExt cx="5763" cy="3294"/>
          </a:xfrm>
        </p:grpSpPr>
        <p:pic>
          <p:nvPicPr>
            <p:cNvPr id="1041" name="Picture 26" descr="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gray">
            <a:xfrm>
              <a:off x="3" y="336"/>
              <a:ext cx="5760" cy="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27" descr="8"/>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gray">
            <a:xfrm>
              <a:off x="0" y="0"/>
              <a:ext cx="4785" cy="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3" name="Picture 28" descr="14"/>
          <p:cNvPicPr>
            <a:picLocks noChangeAspect="1" noChangeArrowheads="1"/>
          </p:cNvPicPr>
          <p:nvPr/>
        </p:nvPicPr>
        <p:blipFill>
          <a:blip r:embed="rId16">
            <a:extLst>
              <a:ext uri="{28A0092B-C50C-407E-A947-70E740481C1C}">
                <a14:useLocalDpi xmlns:a14="http://schemas.microsoft.com/office/drawing/2010/main" val="0"/>
              </a:ext>
            </a:extLst>
          </a:blip>
          <a:srcRect l="8644" t="30708"/>
          <a:stretch>
            <a:fillRect/>
          </a:stretch>
        </p:blipFill>
        <p:spPr bwMode="gray">
          <a:xfrm>
            <a:off x="0" y="0"/>
            <a:ext cx="24161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9" descr="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gray">
          <a:xfrm rot="2714514" flipH="1">
            <a:off x="765969" y="419894"/>
            <a:ext cx="2332037"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30"/>
          <p:cNvSpPr>
            <a:spLocks noGrp="1" noChangeArrowheads="1"/>
          </p:cNvSpPr>
          <p:nvPr>
            <p:ph type="title"/>
          </p:nvPr>
        </p:nvSpPr>
        <p:spPr bwMode="black">
          <a:xfrm>
            <a:off x="436563" y="368300"/>
            <a:ext cx="7450137"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6" name="Freeform 31"/>
          <p:cNvSpPr>
            <a:spLocks/>
          </p:cNvSpPr>
          <p:nvPr/>
        </p:nvSpPr>
        <p:spPr bwMode="gray">
          <a:xfrm>
            <a:off x="2400300" y="914400"/>
            <a:ext cx="6400800" cy="244475"/>
          </a:xfrm>
          <a:custGeom>
            <a:avLst/>
            <a:gdLst>
              <a:gd name="T0" fmla="*/ 2147483646 w 4094"/>
              <a:gd name="T1" fmla="*/ 4460705 h 634"/>
              <a:gd name="T2" fmla="*/ 2147483646 w 4094"/>
              <a:gd name="T3" fmla="*/ 3717254 h 634"/>
              <a:gd name="T4" fmla="*/ 2147483646 w 4094"/>
              <a:gd name="T5" fmla="*/ 26764614 h 634"/>
              <a:gd name="T6" fmla="*/ 2147483646 w 4094"/>
              <a:gd name="T7" fmla="*/ 67804023 h 634"/>
              <a:gd name="T8" fmla="*/ 2147483646 w 4094"/>
              <a:gd name="T9" fmla="*/ 82227277 h 634"/>
              <a:gd name="T10" fmla="*/ 51333040 w 4094"/>
              <a:gd name="T11" fmla="*/ 83565334 h 634"/>
              <a:gd name="T12" fmla="*/ 51333040 w 4094"/>
              <a:gd name="T13" fmla="*/ 88323727 h 634"/>
              <a:gd name="T14" fmla="*/ 2147483646 w 4094"/>
              <a:gd name="T15" fmla="*/ 88026039 h 634"/>
              <a:gd name="T16" fmla="*/ 2147483646 w 4094"/>
              <a:gd name="T17" fmla="*/ 67804023 h 634"/>
              <a:gd name="T18" fmla="*/ 2147483646 w 4094"/>
              <a:gd name="T19" fmla="*/ 27359606 h 634"/>
              <a:gd name="T20" fmla="*/ 2147483646 w 4094"/>
              <a:gd name="T21" fmla="*/ 4460705 h 6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94" h="634">
                <a:moveTo>
                  <a:pt x="3791" y="30"/>
                </a:moveTo>
                <a:cubicBezTo>
                  <a:pt x="3791" y="30"/>
                  <a:pt x="3759" y="0"/>
                  <a:pt x="3731" y="25"/>
                </a:cubicBezTo>
                <a:cubicBezTo>
                  <a:pt x="3654" y="69"/>
                  <a:pt x="3624" y="123"/>
                  <a:pt x="3630" y="180"/>
                </a:cubicBezTo>
                <a:cubicBezTo>
                  <a:pt x="3646" y="320"/>
                  <a:pt x="3974" y="325"/>
                  <a:pt x="3996" y="456"/>
                </a:cubicBezTo>
                <a:cubicBezTo>
                  <a:pt x="4005" y="528"/>
                  <a:pt x="3924" y="552"/>
                  <a:pt x="3888" y="553"/>
                </a:cubicBezTo>
                <a:cubicBezTo>
                  <a:pt x="3144" y="609"/>
                  <a:pt x="664" y="555"/>
                  <a:pt x="21" y="562"/>
                </a:cubicBezTo>
                <a:cubicBezTo>
                  <a:pt x="21" y="562"/>
                  <a:pt x="0" y="580"/>
                  <a:pt x="21" y="594"/>
                </a:cubicBezTo>
                <a:cubicBezTo>
                  <a:pt x="21" y="594"/>
                  <a:pt x="3218" y="634"/>
                  <a:pt x="3909" y="592"/>
                </a:cubicBezTo>
                <a:cubicBezTo>
                  <a:pt x="3909" y="592"/>
                  <a:pt x="4094" y="592"/>
                  <a:pt x="4068" y="456"/>
                </a:cubicBezTo>
                <a:cubicBezTo>
                  <a:pt x="4036" y="298"/>
                  <a:pt x="3716" y="288"/>
                  <a:pt x="3710" y="184"/>
                </a:cubicBezTo>
                <a:cubicBezTo>
                  <a:pt x="3708" y="90"/>
                  <a:pt x="3774" y="62"/>
                  <a:pt x="3791" y="30"/>
                </a:cubicBezTo>
                <a:close/>
              </a:path>
            </a:pathLst>
          </a:custGeom>
          <a:gradFill rotWithShape="1">
            <a:gsLst>
              <a:gs pos="0">
                <a:schemeClr val="bg2">
                  <a:alpha val="0"/>
                </a:schemeClr>
              </a:gs>
              <a:gs pos="100000">
                <a:schemeClr val="tx2">
                  <a:alpha val="70000"/>
                </a:schemeClr>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en-US"/>
          </a:p>
        </p:txBody>
      </p:sp>
      <p:grpSp>
        <p:nvGrpSpPr>
          <p:cNvPr id="1037" name="Group 32"/>
          <p:cNvGrpSpPr>
            <a:grpSpLocks/>
          </p:cNvGrpSpPr>
          <p:nvPr/>
        </p:nvGrpSpPr>
        <p:grpSpPr bwMode="auto">
          <a:xfrm>
            <a:off x="8166100" y="114300"/>
            <a:ext cx="595313" cy="825500"/>
            <a:chOff x="4848" y="-288"/>
            <a:chExt cx="548" cy="760"/>
          </a:xfrm>
        </p:grpSpPr>
        <p:pic>
          <p:nvPicPr>
            <p:cNvPr id="1039" name="Picture 33" descr="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gray">
            <a:xfrm>
              <a:off x="4888" y="-248"/>
              <a:ext cx="50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34" descr="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gray">
            <a:xfrm>
              <a:off x="4848" y="-288"/>
              <a:ext cx="203"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8" name="Rectangle 35"/>
          <p:cNvSpPr>
            <a:spLocks noGrp="1" noChangeArrowheads="1"/>
          </p:cNvSpPr>
          <p:nvPr>
            <p:ph type="body" idx="1"/>
          </p:nvPr>
        </p:nvSpPr>
        <p:spPr bwMode="gray">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26"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txStyles>
    <p:titleStyle>
      <a:lvl1pPr algn="r" rtl="0" eaLnBrk="0" fontAlgn="base" hangingPunct="0">
        <a:spcBef>
          <a:spcPct val="0"/>
        </a:spcBef>
        <a:spcAft>
          <a:spcPct val="0"/>
        </a:spcAft>
        <a:defRPr sz="4000" b="1">
          <a:solidFill>
            <a:schemeClr val="tx2"/>
          </a:solidFill>
          <a:latin typeface="+mj-lt"/>
          <a:ea typeface="+mj-ea"/>
          <a:cs typeface="+mj-cs"/>
        </a:defRPr>
      </a:lvl1pPr>
      <a:lvl2pPr algn="r" rtl="0" eaLnBrk="0" fontAlgn="base" hangingPunct="0">
        <a:spcBef>
          <a:spcPct val="0"/>
        </a:spcBef>
        <a:spcAft>
          <a:spcPct val="0"/>
        </a:spcAft>
        <a:defRPr sz="4000" b="1">
          <a:solidFill>
            <a:schemeClr val="tx2"/>
          </a:solidFill>
          <a:latin typeface="Times New Roman" pitchFamily="18" charset="0"/>
        </a:defRPr>
      </a:lvl2pPr>
      <a:lvl3pPr algn="r" rtl="0" eaLnBrk="0" fontAlgn="base" hangingPunct="0">
        <a:spcBef>
          <a:spcPct val="0"/>
        </a:spcBef>
        <a:spcAft>
          <a:spcPct val="0"/>
        </a:spcAft>
        <a:defRPr sz="4000" b="1">
          <a:solidFill>
            <a:schemeClr val="tx2"/>
          </a:solidFill>
          <a:latin typeface="Times New Roman" pitchFamily="18" charset="0"/>
        </a:defRPr>
      </a:lvl3pPr>
      <a:lvl4pPr algn="r" rtl="0" eaLnBrk="0" fontAlgn="base" hangingPunct="0">
        <a:spcBef>
          <a:spcPct val="0"/>
        </a:spcBef>
        <a:spcAft>
          <a:spcPct val="0"/>
        </a:spcAft>
        <a:defRPr sz="4000" b="1">
          <a:solidFill>
            <a:schemeClr val="tx2"/>
          </a:solidFill>
          <a:latin typeface="Times New Roman" pitchFamily="18" charset="0"/>
        </a:defRPr>
      </a:lvl4pPr>
      <a:lvl5pPr algn="r" rtl="0" eaLnBrk="0" fontAlgn="base" hangingPunct="0">
        <a:spcBef>
          <a:spcPct val="0"/>
        </a:spcBef>
        <a:spcAft>
          <a:spcPct val="0"/>
        </a:spcAft>
        <a:defRPr sz="4000" b="1">
          <a:solidFill>
            <a:schemeClr val="tx2"/>
          </a:solidFill>
          <a:latin typeface="Times New Roman" pitchFamily="18" charset="0"/>
        </a:defRPr>
      </a:lvl5pPr>
      <a:lvl6pPr marL="457200" algn="r" rtl="0" eaLnBrk="1" fontAlgn="base" hangingPunct="1">
        <a:spcBef>
          <a:spcPct val="0"/>
        </a:spcBef>
        <a:spcAft>
          <a:spcPct val="0"/>
        </a:spcAft>
        <a:defRPr sz="4000" b="1">
          <a:solidFill>
            <a:schemeClr val="tx2"/>
          </a:solidFill>
          <a:latin typeface="Times New Roman" pitchFamily="18" charset="0"/>
        </a:defRPr>
      </a:lvl6pPr>
      <a:lvl7pPr marL="914400" algn="r" rtl="0" eaLnBrk="1" fontAlgn="base" hangingPunct="1">
        <a:spcBef>
          <a:spcPct val="0"/>
        </a:spcBef>
        <a:spcAft>
          <a:spcPct val="0"/>
        </a:spcAft>
        <a:defRPr sz="4000" b="1">
          <a:solidFill>
            <a:schemeClr val="tx2"/>
          </a:solidFill>
          <a:latin typeface="Times New Roman" pitchFamily="18" charset="0"/>
        </a:defRPr>
      </a:lvl7pPr>
      <a:lvl8pPr marL="1371600" algn="r" rtl="0" eaLnBrk="1" fontAlgn="base" hangingPunct="1">
        <a:spcBef>
          <a:spcPct val="0"/>
        </a:spcBef>
        <a:spcAft>
          <a:spcPct val="0"/>
        </a:spcAft>
        <a:defRPr sz="4000" b="1">
          <a:solidFill>
            <a:schemeClr val="tx2"/>
          </a:solidFill>
          <a:latin typeface="Times New Roman" pitchFamily="18" charset="0"/>
        </a:defRPr>
      </a:lvl8pPr>
      <a:lvl9pPr marL="1828800" algn="r" rtl="0" eaLnBrk="1" fontAlgn="base" hangingPunct="1">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gif"/><Relationship Id="rId4" Type="http://schemas.openxmlformats.org/officeDocument/2006/relationships/image" Target="../media/image25.gif"/><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BAI%201-TH%20LA%201N%20KH.xv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wmf"/><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352800"/>
            <a:ext cx="7772400" cy="1470025"/>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en-US" sz="3600">
                <a:solidFill>
                  <a:schemeClr val="tx1"/>
                </a:solidFill>
              </a:rPr>
              <a:t>Bài 1: TIN HỌC </a:t>
            </a:r>
            <a:br>
              <a:rPr lang="en-US" altLang="en-US" sz="3600">
                <a:solidFill>
                  <a:schemeClr val="tx1"/>
                </a:solidFill>
              </a:rPr>
            </a:br>
            <a:r>
              <a:rPr lang="en-US" altLang="en-US" sz="3600">
                <a:solidFill>
                  <a:schemeClr val="tx1"/>
                </a:solidFill>
              </a:rPr>
              <a:t>LÀ MỘT NGÀNH KHOA HỌC</a:t>
            </a:r>
          </a:p>
        </p:txBody>
      </p:sp>
      <p:sp>
        <p:nvSpPr>
          <p:cNvPr id="5" name="Rectangle 3"/>
          <p:cNvSpPr txBox="1">
            <a:spLocks noChangeArrowheads="1"/>
          </p:cNvSpPr>
          <p:nvPr/>
        </p:nvSpPr>
        <p:spPr bwMode="gray">
          <a:xfrm>
            <a:off x="0" y="1828800"/>
            <a:ext cx="9144000" cy="1143000"/>
          </a:xfrm>
          <a:prstGeom prst="rect">
            <a:avLst/>
          </a:prstGeom>
          <a:noFill/>
          <a:ln w="9525" algn="ctr">
            <a:noFill/>
            <a:miter lim="800000"/>
            <a:headEnd/>
            <a:tailEnd/>
          </a:ln>
          <a:effectLst/>
        </p:spPr>
        <p:txBody>
          <a:bodyPr/>
          <a:lstStyle/>
          <a:p>
            <a:pPr algn="ctr" eaLnBrk="1" hangingPunct="1">
              <a:spcBef>
                <a:spcPct val="20000"/>
              </a:spcBef>
              <a:defRPr/>
            </a:pPr>
            <a:r>
              <a:rPr lang="en-US" sz="3600" b="1" kern="0" dirty="0" err="1">
                <a:solidFill>
                  <a:srgbClr val="0000CC"/>
                </a:solidFill>
                <a:latin typeface="Times New Roman" pitchFamily="18" charset="0"/>
              </a:rPr>
              <a:t>Chương</a:t>
            </a:r>
            <a:r>
              <a:rPr lang="en-US" sz="3600" b="1" kern="0" dirty="0">
                <a:solidFill>
                  <a:srgbClr val="0000CC"/>
                </a:solidFill>
                <a:latin typeface="Times New Roman" pitchFamily="18" charset="0"/>
              </a:rPr>
              <a:t> I: MỘT SỐ KHÁI NIỆM CƠ BẢN CỦA TIN HỌC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638" y="222250"/>
            <a:ext cx="9144001" cy="804863"/>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400" b="1" dirty="0">
                <a:solidFill>
                  <a:srgbClr val="FF0000"/>
                </a:solidFill>
                <a:latin typeface="+mn-lt"/>
              </a:rPr>
              <a:t>2.Đặc </a:t>
            </a:r>
            <a:r>
              <a:rPr lang="en-US" altLang="en-US" sz="3400" b="1" dirty="0" err="1">
                <a:solidFill>
                  <a:srgbClr val="FF0000"/>
                </a:solidFill>
                <a:latin typeface="+mn-lt"/>
              </a:rPr>
              <a:t>tính</a:t>
            </a:r>
            <a:r>
              <a:rPr lang="en-US" altLang="en-US" sz="3400" b="1" dirty="0">
                <a:solidFill>
                  <a:srgbClr val="FF0000"/>
                </a:solidFill>
                <a:latin typeface="+mn-lt"/>
              </a:rPr>
              <a:t> </a:t>
            </a:r>
            <a:r>
              <a:rPr lang="en-US" altLang="en-US" sz="3400" b="1" dirty="0" err="1">
                <a:solidFill>
                  <a:srgbClr val="FF0000"/>
                </a:solidFill>
                <a:latin typeface="+mn-lt"/>
              </a:rPr>
              <a:t>và</a:t>
            </a:r>
            <a:r>
              <a:rPr lang="en-US" altLang="en-US" sz="3400" b="1" dirty="0">
                <a:solidFill>
                  <a:srgbClr val="FF0000"/>
                </a:solidFill>
                <a:latin typeface="+mn-lt"/>
              </a:rPr>
              <a:t> </a:t>
            </a:r>
            <a:r>
              <a:rPr lang="en-US" altLang="en-US" sz="3400" b="1" dirty="0" err="1">
                <a:solidFill>
                  <a:srgbClr val="FF0000"/>
                </a:solidFill>
                <a:latin typeface="+mn-lt"/>
              </a:rPr>
              <a:t>vai</a:t>
            </a:r>
            <a:r>
              <a:rPr lang="en-US" altLang="en-US" sz="3400" b="1" dirty="0">
                <a:solidFill>
                  <a:srgbClr val="FF0000"/>
                </a:solidFill>
                <a:latin typeface="+mn-lt"/>
              </a:rPr>
              <a:t> </a:t>
            </a:r>
            <a:r>
              <a:rPr lang="en-US" altLang="en-US" sz="3400" b="1" dirty="0" err="1">
                <a:solidFill>
                  <a:srgbClr val="FF0000"/>
                </a:solidFill>
                <a:latin typeface="+mn-lt"/>
              </a:rPr>
              <a:t>trò</a:t>
            </a:r>
            <a:r>
              <a:rPr lang="en-US" altLang="en-US" sz="3400" b="1" dirty="0">
                <a:solidFill>
                  <a:srgbClr val="FF0000"/>
                </a:solidFill>
                <a:latin typeface="+mn-lt"/>
              </a:rPr>
              <a:t> </a:t>
            </a:r>
            <a:r>
              <a:rPr lang="en-US" altLang="en-US" sz="3400" b="1" dirty="0" err="1">
                <a:solidFill>
                  <a:srgbClr val="FF0000"/>
                </a:solidFill>
                <a:latin typeface="+mn-lt"/>
              </a:rPr>
              <a:t>của</a:t>
            </a:r>
            <a:r>
              <a:rPr lang="en-US" altLang="en-US" sz="3400" b="1" dirty="0">
                <a:solidFill>
                  <a:srgbClr val="FF0000"/>
                </a:solidFill>
                <a:latin typeface="+mn-lt"/>
              </a:rPr>
              <a:t> </a:t>
            </a:r>
            <a:r>
              <a:rPr lang="en-US" altLang="en-US" sz="3400" b="1" dirty="0" err="1">
                <a:solidFill>
                  <a:srgbClr val="FF0000"/>
                </a:solidFill>
                <a:latin typeface="+mn-lt"/>
              </a:rPr>
              <a:t>máy</a:t>
            </a:r>
            <a:r>
              <a:rPr lang="en-US" altLang="en-US" sz="3400" b="1" dirty="0">
                <a:solidFill>
                  <a:srgbClr val="FF0000"/>
                </a:solidFill>
                <a:latin typeface="+mn-lt"/>
              </a:rPr>
              <a:t> </a:t>
            </a:r>
            <a:r>
              <a:rPr lang="en-US" altLang="en-US" sz="3400" b="1" dirty="0" err="1">
                <a:solidFill>
                  <a:srgbClr val="FF0000"/>
                </a:solidFill>
                <a:latin typeface="+mn-lt"/>
              </a:rPr>
              <a:t>tính</a:t>
            </a:r>
            <a:r>
              <a:rPr lang="en-US" altLang="en-US" sz="3400" b="1" dirty="0">
                <a:solidFill>
                  <a:srgbClr val="FF0000"/>
                </a:solidFill>
                <a:latin typeface="+mn-lt"/>
              </a:rPr>
              <a:t> </a:t>
            </a:r>
            <a:r>
              <a:rPr lang="en-US" altLang="en-US" sz="3400" b="1" dirty="0" err="1">
                <a:solidFill>
                  <a:srgbClr val="FF0000"/>
                </a:solidFill>
                <a:latin typeface="+mn-lt"/>
              </a:rPr>
              <a:t>điện</a:t>
            </a:r>
            <a:r>
              <a:rPr lang="en-US" altLang="en-US" sz="3400" b="1" dirty="0">
                <a:solidFill>
                  <a:srgbClr val="FF0000"/>
                </a:solidFill>
                <a:latin typeface="+mn-lt"/>
              </a:rPr>
              <a:t> </a:t>
            </a:r>
            <a:r>
              <a:rPr lang="en-US" altLang="en-US" sz="3400" b="1" dirty="0" err="1">
                <a:solidFill>
                  <a:srgbClr val="FF0000"/>
                </a:solidFill>
                <a:latin typeface="+mn-lt"/>
              </a:rPr>
              <a:t>tử</a:t>
            </a:r>
            <a:endParaRPr lang="en-US" altLang="en-US" sz="3400" b="1" dirty="0">
              <a:solidFill>
                <a:srgbClr val="FF0000"/>
              </a:solidFill>
              <a:latin typeface="+mn-lt"/>
            </a:endParaRPr>
          </a:p>
        </p:txBody>
      </p:sp>
      <p:sp>
        <p:nvSpPr>
          <p:cNvPr id="3" name="Text Box 4"/>
          <p:cNvSpPr txBox="1">
            <a:spLocks noChangeArrowheads="1"/>
          </p:cNvSpPr>
          <p:nvPr/>
        </p:nvSpPr>
        <p:spPr bwMode="auto">
          <a:xfrm>
            <a:off x="163513" y="673100"/>
            <a:ext cx="2797175" cy="661988"/>
          </a:xfrm>
          <a:prstGeom prst="rect">
            <a:avLst/>
          </a:prstGeom>
          <a:noFill/>
          <a:ln w="9525">
            <a:no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defRPr/>
            </a:pPr>
            <a:r>
              <a:rPr lang="en-US" altLang="en-US" sz="3400" b="1" dirty="0">
                <a:solidFill>
                  <a:srgbClr val="0000CC"/>
                </a:solidFill>
                <a:latin typeface="+mn-lt"/>
              </a:rPr>
              <a:t>a. </a:t>
            </a:r>
            <a:r>
              <a:rPr lang="en-US" altLang="en-US" sz="3400" b="1" dirty="0" err="1">
                <a:solidFill>
                  <a:srgbClr val="0000CC"/>
                </a:solidFill>
                <a:latin typeface="+mn-lt"/>
              </a:rPr>
              <a:t>Đặc</a:t>
            </a:r>
            <a:r>
              <a:rPr lang="en-US" altLang="en-US" sz="3400" b="1" dirty="0">
                <a:solidFill>
                  <a:srgbClr val="0000CC"/>
                </a:solidFill>
                <a:latin typeface="+mn-lt"/>
              </a:rPr>
              <a:t> </a:t>
            </a:r>
            <a:r>
              <a:rPr lang="en-US" altLang="en-US" sz="3400" b="1" dirty="0" err="1">
                <a:solidFill>
                  <a:srgbClr val="0000CC"/>
                </a:solidFill>
                <a:latin typeface="+mn-lt"/>
              </a:rPr>
              <a:t>tính</a:t>
            </a:r>
            <a:endParaRPr lang="en-US" altLang="en-US" sz="3400" b="1" dirty="0">
              <a:solidFill>
                <a:srgbClr val="0000CC"/>
              </a:solidFill>
              <a:latin typeface="+mn-lt"/>
            </a:endParaRPr>
          </a:p>
        </p:txBody>
      </p:sp>
      <p:sp>
        <p:nvSpPr>
          <p:cNvPr id="5" name="Rectangle 6"/>
          <p:cNvSpPr>
            <a:spLocks noChangeArrowheads="1"/>
          </p:cNvSpPr>
          <p:nvPr/>
        </p:nvSpPr>
        <p:spPr bwMode="auto">
          <a:xfrm>
            <a:off x="533400" y="2600325"/>
            <a:ext cx="7924800" cy="523875"/>
          </a:xfrm>
          <a:prstGeom prst="rect">
            <a:avLst/>
          </a:prstGeom>
          <a:noFill/>
          <a:ln w="9525">
            <a:noFill/>
            <a:miter lim="800000"/>
            <a:headEnd/>
            <a:tailEnd/>
          </a:ln>
        </p:spPr>
        <p:txBody>
          <a:bodyPr>
            <a:spAutoFit/>
          </a:bodyPr>
          <a:lstStyle/>
          <a:p>
            <a:pPr eaLnBrk="1" hangingPunct="1">
              <a:defRPr/>
            </a:pPr>
            <a:r>
              <a:rPr lang="en-US" sz="2800" b="1" dirty="0">
                <a:latin typeface="+mn-lt"/>
              </a:rPr>
              <a:t>- Tính chính xác cao.</a:t>
            </a:r>
          </a:p>
        </p:txBody>
      </p:sp>
      <p:sp>
        <p:nvSpPr>
          <p:cNvPr id="6" name="Rectangle 7"/>
          <p:cNvSpPr>
            <a:spLocks noChangeArrowheads="1"/>
          </p:cNvSpPr>
          <p:nvPr/>
        </p:nvSpPr>
        <p:spPr bwMode="auto">
          <a:xfrm>
            <a:off x="533400" y="3160713"/>
            <a:ext cx="6261100" cy="954087"/>
          </a:xfrm>
          <a:prstGeom prst="rect">
            <a:avLst/>
          </a:prstGeom>
          <a:noFill/>
          <a:ln w="9525">
            <a:noFill/>
            <a:miter lim="800000"/>
            <a:headEnd/>
            <a:tailEnd/>
          </a:ln>
        </p:spPr>
        <p:txBody>
          <a:bodyPr>
            <a:spAutoFit/>
          </a:bodyPr>
          <a:lstStyle/>
          <a:p>
            <a:pPr eaLnBrk="1" hangingPunct="1">
              <a:defRPr/>
            </a:pPr>
            <a:r>
              <a:rPr lang="en-US" sz="2800" b="1" dirty="0">
                <a:latin typeface="+mn-lt"/>
              </a:rPr>
              <a:t>- Lưu trữ được nhiều </a:t>
            </a:r>
            <a:r>
              <a:rPr lang="en-US" sz="2800" b="1" dirty="0" err="1">
                <a:latin typeface="+mn-lt"/>
              </a:rPr>
              <a:t>thông</a:t>
            </a:r>
            <a:r>
              <a:rPr lang="en-US" sz="2800" b="1" dirty="0">
                <a:latin typeface="+mn-lt"/>
              </a:rPr>
              <a:t> tin </a:t>
            </a:r>
            <a:r>
              <a:rPr lang="en-US" sz="2800" b="1" dirty="0" err="1">
                <a:latin typeface="+mn-lt"/>
              </a:rPr>
              <a:t>trong</a:t>
            </a:r>
            <a:r>
              <a:rPr lang="en-US" sz="2800" b="1" dirty="0">
                <a:latin typeface="+mn-lt"/>
              </a:rPr>
              <a:t> khoảng không gian nhỏ.</a:t>
            </a:r>
          </a:p>
        </p:txBody>
      </p:sp>
      <p:sp>
        <p:nvSpPr>
          <p:cNvPr id="7" name="Rectangle 8"/>
          <p:cNvSpPr>
            <a:spLocks noChangeArrowheads="1"/>
          </p:cNvSpPr>
          <p:nvPr/>
        </p:nvSpPr>
        <p:spPr bwMode="auto">
          <a:xfrm>
            <a:off x="533400" y="4114800"/>
            <a:ext cx="7543800" cy="523875"/>
          </a:xfrm>
          <a:prstGeom prst="rect">
            <a:avLst/>
          </a:prstGeom>
          <a:noFill/>
          <a:ln w="9525">
            <a:noFill/>
            <a:miter lim="800000"/>
            <a:headEnd/>
            <a:tailEnd/>
          </a:ln>
        </p:spPr>
        <p:txBody>
          <a:bodyPr>
            <a:spAutoFit/>
          </a:bodyPr>
          <a:lstStyle/>
          <a:p>
            <a:pPr eaLnBrk="1" hangingPunct="1">
              <a:defRPr/>
            </a:pPr>
            <a:r>
              <a:rPr lang="en-US" sz="2800" b="1" dirty="0">
                <a:latin typeface="+mn-lt"/>
              </a:rPr>
              <a:t>- Giá thành hạ </a:t>
            </a:r>
            <a:r>
              <a:rPr lang="en-US" sz="2800" b="1" dirty="0">
                <a:latin typeface="+mn-lt"/>
                <a:sym typeface="Wingdings" pitchFamily="2" charset="2"/>
              </a:rPr>
              <a:t> tính phổ biến cao.</a:t>
            </a:r>
            <a:endParaRPr lang="en-US" sz="2800" b="1" dirty="0">
              <a:latin typeface="+mn-lt"/>
            </a:endParaRPr>
          </a:p>
        </p:txBody>
      </p:sp>
      <p:sp>
        <p:nvSpPr>
          <p:cNvPr id="8" name="Rectangle 9"/>
          <p:cNvSpPr>
            <a:spLocks noChangeArrowheads="1"/>
          </p:cNvSpPr>
          <p:nvPr/>
        </p:nvSpPr>
        <p:spPr bwMode="auto">
          <a:xfrm>
            <a:off x="533400" y="5441950"/>
            <a:ext cx="6019800" cy="1384300"/>
          </a:xfrm>
          <a:prstGeom prst="rect">
            <a:avLst/>
          </a:prstGeom>
          <a:noFill/>
          <a:ln w="9525">
            <a:noFill/>
            <a:miter lim="800000"/>
            <a:headEnd/>
            <a:tailEnd/>
          </a:ln>
        </p:spPr>
        <p:txBody>
          <a:bodyPr>
            <a:spAutoFit/>
          </a:bodyPr>
          <a:lstStyle/>
          <a:p>
            <a:pPr eaLnBrk="1" hangingPunct="1">
              <a:defRPr/>
            </a:pPr>
            <a:r>
              <a:rPr lang="en-US" sz="2800" b="1" dirty="0">
                <a:latin typeface="+mn-lt"/>
              </a:rPr>
              <a:t>- Có thể liên kết tạo thành mạng máy tính </a:t>
            </a:r>
            <a:r>
              <a:rPr lang="en-US" sz="2800" b="1" dirty="0">
                <a:latin typeface="+mn-lt"/>
                <a:sym typeface="Wingdings" pitchFamily="2" charset="2"/>
              </a:rPr>
              <a:t> khả năng thu thập và xử lý thông tin tốt hơn.</a:t>
            </a:r>
            <a:endParaRPr lang="en-US" sz="2800" b="1" baseline="-25000" dirty="0">
              <a:latin typeface="+mn-lt"/>
            </a:endParaRPr>
          </a:p>
        </p:txBody>
      </p:sp>
      <p:sp>
        <p:nvSpPr>
          <p:cNvPr id="9" name="Rectangle 10"/>
          <p:cNvSpPr>
            <a:spLocks noChangeArrowheads="1"/>
          </p:cNvSpPr>
          <p:nvPr/>
        </p:nvSpPr>
        <p:spPr bwMode="auto">
          <a:xfrm>
            <a:off x="533400" y="4724400"/>
            <a:ext cx="7543800" cy="523875"/>
          </a:xfrm>
          <a:prstGeom prst="rect">
            <a:avLst/>
          </a:prstGeom>
          <a:noFill/>
          <a:ln w="9525">
            <a:noFill/>
            <a:miter lim="800000"/>
            <a:headEnd/>
            <a:tailEnd/>
          </a:ln>
        </p:spPr>
        <p:txBody>
          <a:bodyPr>
            <a:spAutoFit/>
          </a:bodyPr>
          <a:lstStyle/>
          <a:p>
            <a:pPr eaLnBrk="1" hangingPunct="1">
              <a:defRPr/>
            </a:pPr>
            <a:r>
              <a:rPr lang="en-US" sz="2800" b="1" dirty="0">
                <a:latin typeface="+mn-lt"/>
              </a:rPr>
              <a:t>- Ngày càng gọn nhẹ và tiện dụng.</a:t>
            </a:r>
          </a:p>
        </p:txBody>
      </p:sp>
      <p:pic>
        <p:nvPicPr>
          <p:cNvPr id="10" name="Picture 11" descr="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990600"/>
            <a:ext cx="2590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a:spLocks noChangeArrowheads="1"/>
          </p:cNvSpPr>
          <p:nvPr/>
        </p:nvSpPr>
        <p:spPr bwMode="auto">
          <a:xfrm>
            <a:off x="533400" y="2057400"/>
            <a:ext cx="8001000" cy="523875"/>
          </a:xfrm>
          <a:prstGeom prst="rect">
            <a:avLst/>
          </a:prstGeom>
          <a:noFill/>
          <a:ln w="9525">
            <a:noFill/>
            <a:miter lim="800000"/>
            <a:headEnd/>
            <a:tailEnd/>
          </a:ln>
        </p:spPr>
        <p:txBody>
          <a:bodyPr>
            <a:spAutoFit/>
          </a:bodyPr>
          <a:lstStyle/>
          <a:p>
            <a:pPr eaLnBrk="1" hangingPunct="1">
              <a:defRPr/>
            </a:pPr>
            <a:r>
              <a:rPr lang="en-US" sz="2800" b="1" dirty="0">
                <a:latin typeface="+mn-lt"/>
              </a:rPr>
              <a:t>-</a:t>
            </a:r>
            <a:r>
              <a:rPr lang="en-US" sz="2800" b="1" baseline="-25000" dirty="0">
                <a:latin typeface="+mn-lt"/>
              </a:rPr>
              <a:t>  </a:t>
            </a:r>
            <a:r>
              <a:rPr lang="en-US" sz="2800" b="1" dirty="0">
                <a:latin typeface="+mn-lt"/>
              </a:rPr>
              <a:t>Tốc độ xử lý nhanh. </a:t>
            </a:r>
          </a:p>
        </p:txBody>
      </p:sp>
      <p:sp>
        <p:nvSpPr>
          <p:cNvPr id="12" name="AutoShape 13"/>
          <p:cNvSpPr>
            <a:spLocks noChangeArrowheads="1"/>
          </p:cNvSpPr>
          <p:nvPr/>
        </p:nvSpPr>
        <p:spPr bwMode="auto">
          <a:xfrm>
            <a:off x="1981200" y="1905000"/>
            <a:ext cx="3741738" cy="3219450"/>
          </a:xfrm>
          <a:prstGeom prst="cloudCallout">
            <a:avLst>
              <a:gd name="adj1" fmla="val -44014"/>
              <a:gd name="adj2" fmla="val 44736"/>
            </a:avLst>
          </a:prstGeom>
          <a:solidFill>
            <a:schemeClr val="bg1"/>
          </a:solidFill>
          <a:ln w="25400" algn="ctr">
            <a:solidFill>
              <a:schemeClr val="accent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800" b="1" i="1" dirty="0" err="1">
                <a:solidFill>
                  <a:srgbClr val="FF0000"/>
                </a:solidFill>
                <a:latin typeface="+mn-lt"/>
              </a:rPr>
              <a:t>Các</a:t>
            </a:r>
            <a:r>
              <a:rPr lang="en-US" altLang="en-US" sz="2800" b="1" i="1" dirty="0">
                <a:solidFill>
                  <a:srgbClr val="FF0000"/>
                </a:solidFill>
                <a:latin typeface="+mn-lt"/>
              </a:rPr>
              <a:t> </a:t>
            </a:r>
            <a:r>
              <a:rPr lang="en-US" altLang="en-US" sz="2800" b="1" i="1" dirty="0" err="1">
                <a:solidFill>
                  <a:srgbClr val="FF0000"/>
                </a:solidFill>
                <a:latin typeface="+mn-lt"/>
              </a:rPr>
              <a:t>em</a:t>
            </a:r>
            <a:r>
              <a:rPr lang="en-US" altLang="en-US" sz="2800" b="1" i="1" dirty="0">
                <a:solidFill>
                  <a:srgbClr val="FF0000"/>
                </a:solidFill>
                <a:latin typeface="+mn-lt"/>
              </a:rPr>
              <a:t> </a:t>
            </a:r>
            <a:r>
              <a:rPr lang="en-US" altLang="en-US" sz="2800" b="1" i="1" dirty="0" err="1">
                <a:solidFill>
                  <a:srgbClr val="FF0000"/>
                </a:solidFill>
                <a:latin typeface="+mn-lt"/>
              </a:rPr>
              <a:t>hãy</a:t>
            </a:r>
            <a:r>
              <a:rPr lang="en-US" altLang="en-US" sz="2800" b="1" i="1" dirty="0">
                <a:solidFill>
                  <a:srgbClr val="FF0000"/>
                </a:solidFill>
                <a:latin typeface="+mn-lt"/>
              </a:rPr>
              <a:t> </a:t>
            </a:r>
            <a:r>
              <a:rPr lang="en-US" altLang="en-US" sz="2800" b="1" i="1" dirty="0" err="1">
                <a:solidFill>
                  <a:srgbClr val="FF0000"/>
                </a:solidFill>
                <a:latin typeface="+mn-lt"/>
              </a:rPr>
              <a:t>kể</a:t>
            </a:r>
            <a:r>
              <a:rPr lang="en-US" altLang="en-US" sz="2800" b="1" i="1" dirty="0">
                <a:solidFill>
                  <a:srgbClr val="FF0000"/>
                </a:solidFill>
                <a:latin typeface="+mn-lt"/>
              </a:rPr>
              <a:t> </a:t>
            </a:r>
            <a:r>
              <a:rPr lang="en-US" altLang="en-US" sz="2800" b="1" i="1" dirty="0" err="1">
                <a:solidFill>
                  <a:srgbClr val="FF0000"/>
                </a:solidFill>
                <a:latin typeface="+mn-lt"/>
              </a:rPr>
              <a:t>tên</a:t>
            </a:r>
            <a:r>
              <a:rPr lang="en-US" altLang="en-US" sz="2800" b="1" i="1" dirty="0">
                <a:solidFill>
                  <a:srgbClr val="FF0000"/>
                </a:solidFill>
                <a:latin typeface="+mn-lt"/>
              </a:rPr>
              <a:t> </a:t>
            </a:r>
            <a:r>
              <a:rPr lang="en-US" altLang="en-US" sz="2800" b="1" i="1" dirty="0" err="1">
                <a:solidFill>
                  <a:srgbClr val="FF0000"/>
                </a:solidFill>
                <a:latin typeface="+mn-lt"/>
              </a:rPr>
              <a:t>những</a:t>
            </a:r>
            <a:r>
              <a:rPr lang="en-US" altLang="en-US" sz="2800" b="1" i="1" dirty="0">
                <a:solidFill>
                  <a:srgbClr val="FF0000"/>
                </a:solidFill>
                <a:latin typeface="+mn-lt"/>
              </a:rPr>
              <a:t> </a:t>
            </a:r>
            <a:r>
              <a:rPr lang="en-US" altLang="en-US" sz="2800" b="1" i="1" dirty="0" err="1">
                <a:solidFill>
                  <a:srgbClr val="FF0000"/>
                </a:solidFill>
                <a:latin typeface="+mn-lt"/>
              </a:rPr>
              <a:t>đặc</a:t>
            </a:r>
            <a:r>
              <a:rPr lang="en-US" altLang="en-US" sz="2800" b="1" i="1" dirty="0">
                <a:solidFill>
                  <a:srgbClr val="FF0000"/>
                </a:solidFill>
                <a:latin typeface="+mn-lt"/>
              </a:rPr>
              <a:t> </a:t>
            </a:r>
            <a:r>
              <a:rPr lang="en-US" altLang="en-US" sz="2800" b="1" i="1" dirty="0" err="1">
                <a:solidFill>
                  <a:srgbClr val="FF0000"/>
                </a:solidFill>
                <a:latin typeface="+mn-lt"/>
              </a:rPr>
              <a:t>tính</a:t>
            </a:r>
            <a:r>
              <a:rPr lang="en-US" altLang="en-US" sz="2800" b="1" i="1" dirty="0">
                <a:solidFill>
                  <a:srgbClr val="FF0000"/>
                </a:solidFill>
                <a:latin typeface="+mn-lt"/>
              </a:rPr>
              <a:t> </a:t>
            </a:r>
            <a:r>
              <a:rPr lang="en-US" altLang="en-US" sz="2800" b="1" i="1" dirty="0" err="1">
                <a:solidFill>
                  <a:srgbClr val="FF0000"/>
                </a:solidFill>
                <a:latin typeface="+mn-lt"/>
              </a:rPr>
              <a:t>ưu</a:t>
            </a:r>
            <a:r>
              <a:rPr lang="en-US" altLang="en-US" sz="2800" b="1" i="1" dirty="0">
                <a:solidFill>
                  <a:srgbClr val="FF0000"/>
                </a:solidFill>
                <a:latin typeface="+mn-lt"/>
              </a:rPr>
              <a:t> </a:t>
            </a:r>
            <a:r>
              <a:rPr lang="en-US" altLang="en-US" sz="2800" b="1" i="1" dirty="0" err="1">
                <a:solidFill>
                  <a:srgbClr val="FF0000"/>
                </a:solidFill>
                <a:latin typeface="+mn-lt"/>
              </a:rPr>
              <a:t>việt</a:t>
            </a:r>
            <a:r>
              <a:rPr lang="en-US" altLang="en-US" sz="2800" b="1" i="1" dirty="0">
                <a:solidFill>
                  <a:srgbClr val="FF0000"/>
                </a:solidFill>
                <a:latin typeface="+mn-lt"/>
              </a:rPr>
              <a:t> </a:t>
            </a:r>
            <a:r>
              <a:rPr lang="en-US" altLang="en-US" sz="2800" b="1" i="1" dirty="0" err="1">
                <a:solidFill>
                  <a:srgbClr val="FF0000"/>
                </a:solidFill>
                <a:latin typeface="+mn-lt"/>
              </a:rPr>
              <a:t>của</a:t>
            </a:r>
            <a:r>
              <a:rPr lang="en-US" altLang="en-US" sz="2800" b="1" i="1" dirty="0">
                <a:solidFill>
                  <a:srgbClr val="FF0000"/>
                </a:solidFill>
                <a:latin typeface="+mn-lt"/>
              </a:rPr>
              <a:t> </a:t>
            </a:r>
            <a:r>
              <a:rPr lang="en-US" altLang="en-US" sz="2800" b="1" i="1" dirty="0" err="1">
                <a:solidFill>
                  <a:srgbClr val="FF0000"/>
                </a:solidFill>
                <a:latin typeface="+mn-lt"/>
              </a:rPr>
              <a:t>máy</a:t>
            </a:r>
            <a:r>
              <a:rPr lang="en-US" altLang="en-US" sz="2800" b="1" i="1" dirty="0">
                <a:solidFill>
                  <a:srgbClr val="FF0000"/>
                </a:solidFill>
                <a:latin typeface="+mn-lt"/>
              </a:rPr>
              <a:t> </a:t>
            </a:r>
            <a:r>
              <a:rPr lang="en-US" altLang="en-US" sz="2800" b="1" i="1" dirty="0" err="1">
                <a:solidFill>
                  <a:srgbClr val="FF0000"/>
                </a:solidFill>
                <a:latin typeface="+mn-lt"/>
              </a:rPr>
              <a:t>tính</a:t>
            </a:r>
            <a:r>
              <a:rPr lang="en-US" altLang="en-US" sz="2800" b="1" i="1" dirty="0">
                <a:solidFill>
                  <a:srgbClr val="FF0000"/>
                </a:solidFill>
                <a:latin typeface="+mn-lt"/>
              </a:rPr>
              <a:t>?</a:t>
            </a:r>
            <a:r>
              <a:rPr lang="en-US" altLang="en-US" sz="2800" dirty="0">
                <a:solidFill>
                  <a:srgbClr val="000000"/>
                </a:solidFill>
                <a:latin typeface="+mn-lt"/>
              </a:rPr>
              <a:t> </a:t>
            </a:r>
          </a:p>
        </p:txBody>
      </p:sp>
      <p:pic>
        <p:nvPicPr>
          <p:cNvPr id="13" name="Picture 14" descr="DISK_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648200"/>
            <a:ext cx="14478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counter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79004">
            <a:off x="7159625" y="1295400"/>
            <a:ext cx="915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counter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79004">
            <a:off x="7159625" y="1600200"/>
            <a:ext cx="915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descr="counter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79004">
            <a:off x="7161213" y="1917700"/>
            <a:ext cx="915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350" y="3382963"/>
            <a:ext cx="9906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descr="diamem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3581400"/>
            <a:ext cx="10287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24"/>
          <p:cNvSpPr txBox="1">
            <a:spLocks noChangeArrowheads="1"/>
          </p:cNvSpPr>
          <p:nvPr/>
        </p:nvSpPr>
        <p:spPr bwMode="auto">
          <a:xfrm>
            <a:off x="533400" y="1447800"/>
            <a:ext cx="5768975" cy="561975"/>
          </a:xfrm>
          <a:prstGeom prst="rect">
            <a:avLst/>
          </a:prstGeom>
          <a:noFill/>
          <a:ln w="9525">
            <a:noFill/>
            <a:miter lim="800000"/>
            <a:headEnd/>
            <a:tailEnd/>
          </a:ln>
        </p:spPr>
        <p:txBody>
          <a:bodyPr>
            <a:spAutoFit/>
          </a:bodyPr>
          <a:lstStyle/>
          <a:p>
            <a:pPr eaLnBrk="1" hangingPunct="1">
              <a:lnSpc>
                <a:spcPct val="120000"/>
              </a:lnSpc>
              <a:defRPr/>
            </a:pPr>
            <a:r>
              <a:rPr lang="en-US" sz="2800" b="1" dirty="0">
                <a:latin typeface="+mn-lt"/>
              </a:rPr>
              <a:t>- Tính bền bỉ (làm việc 24/24h).</a:t>
            </a:r>
          </a:p>
        </p:txBody>
      </p:sp>
      <p:pic>
        <p:nvPicPr>
          <p:cNvPr id="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75450" y="3486150"/>
            <a:ext cx="230822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4200" y="5397500"/>
            <a:ext cx="2001838"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7" presetClass="entr" presetSubtype="10" fill="hold" grpId="1"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childTnLst>
                                </p:cTn>
                              </p:par>
                              <p:par>
                                <p:cTn id="14" presetID="53"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21"/>
                                        </p:tgtEl>
                                        <p:attrNameLst>
                                          <p:attrName>style.visibility</p:attrName>
                                        </p:attrNameLst>
                                      </p:cBhvr>
                                      <p:to>
                                        <p:strVal val="visible"/>
                                      </p:to>
                                    </p:set>
                                    <p:anim calcmode="discrete" valueType="clr">
                                      <p:cBhvr override="childStyle">
                                        <p:cTn id="29"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1"/>
                                        </p:tgtEl>
                                        <p:attrNameLst>
                                          <p:attrName>fillcolor</p:attrName>
                                        </p:attrNameLst>
                                      </p:cBhvr>
                                      <p:tavLst>
                                        <p:tav tm="0">
                                          <p:val>
                                            <p:clrVal>
                                              <a:schemeClr val="accent2"/>
                                            </p:clrVal>
                                          </p:val>
                                        </p:tav>
                                        <p:tav tm="50000">
                                          <p:val>
                                            <p:clrVal>
                                              <a:schemeClr val="hlink"/>
                                            </p:clrVal>
                                          </p:val>
                                        </p:tav>
                                      </p:tavLst>
                                    </p:anim>
                                    <p:set>
                                      <p:cBhvr>
                                        <p:cTn id="31" dur="80"/>
                                        <p:tgtEl>
                                          <p:spTgt spid="21"/>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11"/>
                                        </p:tgtEl>
                                        <p:attrNameLst>
                                          <p:attrName>style.visibility</p:attrName>
                                        </p:attrNameLst>
                                      </p:cBhvr>
                                      <p:to>
                                        <p:strVal val="visible"/>
                                      </p:to>
                                    </p:set>
                                    <p:anim calcmode="discrete" valueType="clr">
                                      <p:cBhvr override="childStyle">
                                        <p:cTn id="36"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1"/>
                                        </p:tgtEl>
                                        <p:attrNameLst>
                                          <p:attrName>fillcolor</p:attrName>
                                        </p:attrNameLst>
                                      </p:cBhvr>
                                      <p:tavLst>
                                        <p:tav tm="0">
                                          <p:val>
                                            <p:clrVal>
                                              <a:schemeClr val="accent2"/>
                                            </p:clrVal>
                                          </p:val>
                                        </p:tav>
                                        <p:tav tm="50000">
                                          <p:val>
                                            <p:clrVal>
                                              <a:schemeClr val="hlink"/>
                                            </p:clrVal>
                                          </p:val>
                                        </p:tav>
                                      </p:tavLst>
                                    </p:anim>
                                    <p:set>
                                      <p:cBhvr>
                                        <p:cTn id="38" dur="80"/>
                                        <p:tgtEl>
                                          <p:spTgt spid="11"/>
                                        </p:tgtEl>
                                        <p:attrNameLst>
                                          <p:attrName>fill.type</p:attrName>
                                        </p:attrNameLst>
                                      </p:cBhvr>
                                      <p:to>
                                        <p:strVal val="solid"/>
                                      </p:to>
                                    </p:set>
                                  </p:childTnLst>
                                </p:cTn>
                              </p:par>
                            </p:childTnLst>
                          </p:cTn>
                        </p:par>
                        <p:par>
                          <p:cTn id="39" fill="hold" nodeType="afterGroup">
                            <p:stCondLst>
                              <p:cond delay="680"/>
                            </p:stCondLst>
                            <p:childTnLst>
                              <p:par>
                                <p:cTn id="40" presetID="1"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par>
                          <p:cTn id="42" fill="hold" nodeType="afterGroup">
                            <p:stCondLst>
                              <p:cond delay="680"/>
                            </p:stCondLst>
                            <p:childTnLst>
                              <p:par>
                                <p:cTn id="43" presetID="1"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par>
                          <p:cTn id="45" fill="hold" nodeType="afterGroup">
                            <p:stCondLst>
                              <p:cond delay="680"/>
                            </p:stCondLst>
                            <p:childTnLst>
                              <p:par>
                                <p:cTn id="46" presetID="1"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5"/>
                                        </p:tgtEl>
                                        <p:attrNameLst>
                                          <p:attrName>style.visibility</p:attrName>
                                        </p:attrNameLst>
                                      </p:cBhvr>
                                      <p:to>
                                        <p:strVal val="visible"/>
                                      </p:to>
                                    </p:set>
                                    <p:anim calcmode="discrete" valueType="clr">
                                      <p:cBhvr override="childStyle">
                                        <p:cTn id="5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5"/>
                                        </p:tgtEl>
                                        <p:attrNameLst>
                                          <p:attrName>fillcolor</p:attrName>
                                        </p:attrNameLst>
                                      </p:cBhvr>
                                      <p:tavLst>
                                        <p:tav tm="0">
                                          <p:val>
                                            <p:clrVal>
                                              <a:schemeClr val="accent2"/>
                                            </p:clrVal>
                                          </p:val>
                                        </p:tav>
                                        <p:tav tm="50000">
                                          <p:val>
                                            <p:clrVal>
                                              <a:schemeClr val="hlink"/>
                                            </p:clrVal>
                                          </p:val>
                                        </p:tav>
                                      </p:tavLst>
                                    </p:anim>
                                    <p:set>
                                      <p:cBhvr>
                                        <p:cTn id="54" dur="80"/>
                                        <p:tgtEl>
                                          <p:spTgt spid="5"/>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nodeType="clickEffect">
                                  <p:stCondLst>
                                    <p:cond delay="0"/>
                                  </p:stCondLst>
                                  <p:iterate type="lt">
                                    <p:tmPct val="50000"/>
                                  </p:iterate>
                                  <p:childTnLst>
                                    <p:set>
                                      <p:cBhvr>
                                        <p:cTn id="58" dur="1" fill="hold">
                                          <p:stCondLst>
                                            <p:cond delay="0"/>
                                          </p:stCondLst>
                                        </p:cTn>
                                        <p:tgtEl>
                                          <p:spTgt spid="6"/>
                                        </p:tgtEl>
                                        <p:attrNameLst>
                                          <p:attrName>style.visibility</p:attrName>
                                        </p:attrNameLst>
                                      </p:cBhvr>
                                      <p:to>
                                        <p:strVal val="visible"/>
                                      </p:to>
                                    </p:set>
                                    <p:anim calcmode="discrete" valueType="clr">
                                      <p:cBhvr override="childStyle">
                                        <p:cTn id="5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6"/>
                                        </p:tgtEl>
                                        <p:attrNameLst>
                                          <p:attrName>fillcolor</p:attrName>
                                        </p:attrNameLst>
                                      </p:cBhvr>
                                      <p:tavLst>
                                        <p:tav tm="0">
                                          <p:val>
                                            <p:clrVal>
                                              <a:schemeClr val="accent2"/>
                                            </p:clrVal>
                                          </p:val>
                                        </p:tav>
                                        <p:tav tm="50000">
                                          <p:val>
                                            <p:clrVal>
                                              <a:schemeClr val="hlink"/>
                                            </p:clrVal>
                                          </p:val>
                                        </p:tav>
                                      </p:tavLst>
                                    </p:anim>
                                    <p:set>
                                      <p:cBhvr>
                                        <p:cTn id="61" dur="80"/>
                                        <p:tgtEl>
                                          <p:spTgt spid="6"/>
                                        </p:tgtEl>
                                        <p:attrNameLst>
                                          <p:attrName>fill.type</p:attrName>
                                        </p:attrNameLst>
                                      </p:cBhvr>
                                      <p:to>
                                        <p:strVal val="solid"/>
                                      </p:to>
                                    </p:set>
                                  </p:childTnLst>
                                </p:cTn>
                              </p:par>
                            </p:childTnLst>
                          </p:cTn>
                        </p:par>
                        <p:par>
                          <p:cTn id="62" fill="hold" nodeType="afterGroup">
                            <p:stCondLst>
                              <p:cond delay="1960"/>
                            </p:stCondLst>
                            <p:childTnLst>
                              <p:par>
                                <p:cTn id="63" presetID="53" presetClass="entr" presetSubtype="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Effect transition="in" filter="fade">
                                      <p:cBhvr>
                                        <p:cTn id="67" dur="500"/>
                                        <p:tgtEl>
                                          <p:spTgt spid="17"/>
                                        </p:tgtEl>
                                      </p:cBhvr>
                                    </p:animEffect>
                                  </p:childTnLst>
                                </p:cTn>
                              </p:par>
                            </p:childTnLst>
                          </p:cTn>
                        </p:par>
                        <p:par>
                          <p:cTn id="68" fill="hold" nodeType="afterGroup">
                            <p:stCondLst>
                              <p:cond delay="2460"/>
                            </p:stCondLst>
                            <p:childTnLst>
                              <p:par>
                                <p:cTn id="69" presetID="53" presetClass="entr" presetSubtype="0"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childTnLst>
                          </p:cTn>
                        </p:par>
                        <p:par>
                          <p:cTn id="74" fill="hold" nodeType="afterGroup">
                            <p:stCondLst>
                              <p:cond delay="2960"/>
                            </p:stCondLst>
                            <p:childTnLst>
                              <p:par>
                                <p:cTn id="75" presetID="44" presetClass="path" presetSubtype="0" accel="50000" decel="50000" fill="hold" nodeType="afterEffect">
                                  <p:stCondLst>
                                    <p:cond delay="0"/>
                                  </p:stCondLst>
                                  <p:childTnLst>
                                    <p:animMotion origin="layout" path="M 3.33333E-6 0.03843 L 0.04375 -0.07453 C 0.05312 -0.10023 0.06701 -0.11412 0.08142 -0.11412 C 0.09774 -0.11412 0.11111 -0.10023 0.12031 -0.07453 L 0.16458 0.03843 " pathEditMode="relative" rAng="0" ptsTypes="AAAAA">
                                      <p:cBhvr>
                                        <p:cTn id="76" dur="2000" fill="hold"/>
                                        <p:tgtEl>
                                          <p:spTgt spid="17"/>
                                        </p:tgtEl>
                                        <p:attrNameLst>
                                          <p:attrName>ppt_x</p:attrName>
                                          <p:attrName>ppt_y</p:attrName>
                                        </p:attrNameLst>
                                      </p:cBhvr>
                                      <p:rCtr x="8229" y="-7639"/>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27" presetClass="entr" presetSubtype="0" fill="hold" grpId="0" nodeType="clickEffect">
                                  <p:stCondLst>
                                    <p:cond delay="0"/>
                                  </p:stCondLst>
                                  <p:iterate type="lt">
                                    <p:tmPct val="50000"/>
                                  </p:iterate>
                                  <p:childTnLst>
                                    <p:set>
                                      <p:cBhvr>
                                        <p:cTn id="80" dur="1" fill="hold">
                                          <p:stCondLst>
                                            <p:cond delay="0"/>
                                          </p:stCondLst>
                                        </p:cTn>
                                        <p:tgtEl>
                                          <p:spTgt spid="7"/>
                                        </p:tgtEl>
                                        <p:attrNameLst>
                                          <p:attrName>style.visibility</p:attrName>
                                        </p:attrNameLst>
                                      </p:cBhvr>
                                      <p:to>
                                        <p:strVal val="visible"/>
                                      </p:to>
                                    </p:set>
                                    <p:anim calcmode="discrete" valueType="clr">
                                      <p:cBhvr override="childStyle">
                                        <p:cTn id="8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7"/>
                                        </p:tgtEl>
                                        <p:attrNameLst>
                                          <p:attrName>fillcolor</p:attrName>
                                        </p:attrNameLst>
                                      </p:cBhvr>
                                      <p:tavLst>
                                        <p:tav tm="0">
                                          <p:val>
                                            <p:clrVal>
                                              <a:schemeClr val="accent2"/>
                                            </p:clrVal>
                                          </p:val>
                                        </p:tav>
                                        <p:tav tm="50000">
                                          <p:val>
                                            <p:clrVal>
                                              <a:schemeClr val="hlink"/>
                                            </p:clrVal>
                                          </p:val>
                                        </p:tav>
                                      </p:tavLst>
                                    </p:anim>
                                    <p:set>
                                      <p:cBhvr>
                                        <p:cTn id="83" dur="80"/>
                                        <p:tgtEl>
                                          <p:spTgt spid="7"/>
                                        </p:tgtEl>
                                        <p:attrNameLst>
                                          <p:attrName>fill.type</p:attrName>
                                        </p:attrNameLst>
                                      </p:cBhvr>
                                      <p:to>
                                        <p:strVal val="solid"/>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9"/>
                                        </p:tgtEl>
                                        <p:attrNameLst>
                                          <p:attrName>style.visibility</p:attrName>
                                        </p:attrNameLst>
                                      </p:cBhvr>
                                      <p:to>
                                        <p:strVal val="visible"/>
                                      </p:to>
                                    </p:set>
                                    <p:anim calcmode="discrete" valueType="clr">
                                      <p:cBhvr override="childStyle">
                                        <p:cTn id="8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9"/>
                                        </p:tgtEl>
                                        <p:attrNameLst>
                                          <p:attrName>fillcolor</p:attrName>
                                        </p:attrNameLst>
                                      </p:cBhvr>
                                      <p:tavLst>
                                        <p:tav tm="0">
                                          <p:val>
                                            <p:clrVal>
                                              <a:schemeClr val="accent2"/>
                                            </p:clrVal>
                                          </p:val>
                                        </p:tav>
                                        <p:tav tm="50000">
                                          <p:val>
                                            <p:clrVal>
                                              <a:schemeClr val="hlink"/>
                                            </p:clrVal>
                                          </p:val>
                                        </p:tav>
                                      </p:tavLst>
                                    </p:anim>
                                    <p:set>
                                      <p:cBhvr>
                                        <p:cTn id="90" dur="80"/>
                                        <p:tgtEl>
                                          <p:spTgt spid="9"/>
                                        </p:tgtEl>
                                        <p:attrNameLst>
                                          <p:attrName>fill.type</p:attrName>
                                        </p:attrNameLst>
                                      </p:cBhvr>
                                      <p:to>
                                        <p:strVal val="solid"/>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6" presetClass="entr" presetSubtype="16" fill="hold" nodeType="click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circle(in)">
                                      <p:cBhvr>
                                        <p:cTn id="95" dur="2000"/>
                                        <p:tgtEl>
                                          <p:spTgt spid="4"/>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7" presetClass="entr" presetSubtype="0" fill="hold" grpId="0" nodeType="clickEffect">
                                  <p:stCondLst>
                                    <p:cond delay="0"/>
                                  </p:stCondLst>
                                  <p:iterate type="lt">
                                    <p:tmPct val="50000"/>
                                  </p:iterate>
                                  <p:childTnLst>
                                    <p:set>
                                      <p:cBhvr>
                                        <p:cTn id="99" dur="1" fill="hold">
                                          <p:stCondLst>
                                            <p:cond delay="0"/>
                                          </p:stCondLst>
                                        </p:cTn>
                                        <p:tgtEl>
                                          <p:spTgt spid="8"/>
                                        </p:tgtEl>
                                        <p:attrNameLst>
                                          <p:attrName>style.visibility</p:attrName>
                                        </p:attrNameLst>
                                      </p:cBhvr>
                                      <p:to>
                                        <p:strVal val="visible"/>
                                      </p:to>
                                    </p:set>
                                    <p:anim calcmode="discrete" valueType="clr">
                                      <p:cBhvr override="childStyle">
                                        <p:cTn id="10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01" dur="80"/>
                                        <p:tgtEl>
                                          <p:spTgt spid="8"/>
                                        </p:tgtEl>
                                        <p:attrNameLst>
                                          <p:attrName>fillcolor</p:attrName>
                                        </p:attrNameLst>
                                      </p:cBhvr>
                                      <p:tavLst>
                                        <p:tav tm="0">
                                          <p:val>
                                            <p:clrVal>
                                              <a:schemeClr val="accent2"/>
                                            </p:clrVal>
                                          </p:val>
                                        </p:tav>
                                        <p:tav tm="50000">
                                          <p:val>
                                            <p:clrVal>
                                              <a:schemeClr val="hlink"/>
                                            </p:clrVal>
                                          </p:val>
                                        </p:tav>
                                      </p:tavLst>
                                    </p:anim>
                                    <p:set>
                                      <p:cBhvr>
                                        <p:cTn id="102" dur="80"/>
                                        <p:tgtEl>
                                          <p:spTgt spid="8"/>
                                        </p:tgtEl>
                                        <p:attrNameLst>
                                          <p:attrName>fill.type</p:attrName>
                                        </p:attrNameLst>
                                      </p:cBhvr>
                                      <p:to>
                                        <p:strVal val="solid"/>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6" presetClass="entr" presetSubtype="16" fill="hold"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circle(in)">
                                      <p:cBhvr>
                                        <p:cTn id="10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p:bldP spid="12" grpId="0" animBg="1"/>
      <p:bldP spid="12" grpId="1"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04800"/>
            <a:ext cx="9144000" cy="804863"/>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400" b="1" dirty="0">
                <a:solidFill>
                  <a:srgbClr val="FF0000"/>
                </a:solidFill>
                <a:latin typeface="+mn-lt"/>
              </a:rPr>
              <a:t>2. </a:t>
            </a:r>
            <a:r>
              <a:rPr lang="en-US" altLang="en-US" sz="3400" b="1" dirty="0" err="1">
                <a:solidFill>
                  <a:srgbClr val="FF0000"/>
                </a:solidFill>
                <a:latin typeface="+mn-lt"/>
              </a:rPr>
              <a:t>Đặc</a:t>
            </a:r>
            <a:r>
              <a:rPr lang="en-US" altLang="en-US" sz="3400" b="1" dirty="0">
                <a:solidFill>
                  <a:srgbClr val="FF0000"/>
                </a:solidFill>
                <a:latin typeface="+mn-lt"/>
              </a:rPr>
              <a:t> </a:t>
            </a:r>
            <a:r>
              <a:rPr lang="en-US" altLang="en-US" sz="3400" b="1" dirty="0" err="1">
                <a:solidFill>
                  <a:srgbClr val="FF0000"/>
                </a:solidFill>
                <a:latin typeface="+mn-lt"/>
              </a:rPr>
              <a:t>tính</a:t>
            </a:r>
            <a:r>
              <a:rPr lang="en-US" altLang="en-US" sz="3400" b="1" dirty="0">
                <a:solidFill>
                  <a:srgbClr val="FF0000"/>
                </a:solidFill>
                <a:latin typeface="+mn-lt"/>
              </a:rPr>
              <a:t> </a:t>
            </a:r>
            <a:r>
              <a:rPr lang="en-US" altLang="en-US" sz="3400" b="1" dirty="0" err="1">
                <a:solidFill>
                  <a:srgbClr val="FF0000"/>
                </a:solidFill>
                <a:latin typeface="+mn-lt"/>
              </a:rPr>
              <a:t>và</a:t>
            </a:r>
            <a:r>
              <a:rPr lang="en-US" altLang="en-US" sz="3400" b="1" dirty="0">
                <a:solidFill>
                  <a:srgbClr val="FF0000"/>
                </a:solidFill>
                <a:latin typeface="+mn-lt"/>
              </a:rPr>
              <a:t> </a:t>
            </a:r>
            <a:r>
              <a:rPr lang="en-US" altLang="en-US" sz="3400" b="1" dirty="0" err="1">
                <a:solidFill>
                  <a:srgbClr val="FF0000"/>
                </a:solidFill>
                <a:latin typeface="+mn-lt"/>
              </a:rPr>
              <a:t>vai</a:t>
            </a:r>
            <a:r>
              <a:rPr lang="en-US" altLang="en-US" sz="3400" b="1" dirty="0">
                <a:solidFill>
                  <a:srgbClr val="FF0000"/>
                </a:solidFill>
                <a:latin typeface="+mn-lt"/>
              </a:rPr>
              <a:t> </a:t>
            </a:r>
            <a:r>
              <a:rPr lang="en-US" altLang="en-US" sz="3400" b="1" dirty="0" err="1">
                <a:solidFill>
                  <a:srgbClr val="FF0000"/>
                </a:solidFill>
                <a:latin typeface="+mn-lt"/>
              </a:rPr>
              <a:t>trò</a:t>
            </a:r>
            <a:r>
              <a:rPr lang="en-US" altLang="en-US" sz="3400" b="1" dirty="0">
                <a:solidFill>
                  <a:srgbClr val="FF0000"/>
                </a:solidFill>
                <a:latin typeface="+mn-lt"/>
              </a:rPr>
              <a:t> </a:t>
            </a:r>
            <a:r>
              <a:rPr lang="en-US" altLang="en-US" sz="3400" b="1" dirty="0" err="1">
                <a:solidFill>
                  <a:srgbClr val="FF0000"/>
                </a:solidFill>
                <a:latin typeface="+mn-lt"/>
              </a:rPr>
              <a:t>của</a:t>
            </a:r>
            <a:r>
              <a:rPr lang="en-US" altLang="en-US" sz="3400" b="1" dirty="0">
                <a:solidFill>
                  <a:srgbClr val="FF0000"/>
                </a:solidFill>
                <a:latin typeface="+mn-lt"/>
              </a:rPr>
              <a:t> </a:t>
            </a:r>
            <a:r>
              <a:rPr lang="en-US" altLang="en-US" sz="3400" b="1" dirty="0" err="1">
                <a:solidFill>
                  <a:srgbClr val="FF0000"/>
                </a:solidFill>
                <a:latin typeface="+mn-lt"/>
              </a:rPr>
              <a:t>máy</a:t>
            </a:r>
            <a:r>
              <a:rPr lang="en-US" altLang="en-US" sz="3400" b="1" dirty="0">
                <a:solidFill>
                  <a:srgbClr val="FF0000"/>
                </a:solidFill>
                <a:latin typeface="+mn-lt"/>
              </a:rPr>
              <a:t> </a:t>
            </a:r>
            <a:r>
              <a:rPr lang="en-US" altLang="en-US" sz="3400" b="1" dirty="0" err="1">
                <a:solidFill>
                  <a:srgbClr val="FF0000"/>
                </a:solidFill>
                <a:latin typeface="+mn-lt"/>
              </a:rPr>
              <a:t>tính</a:t>
            </a:r>
            <a:r>
              <a:rPr lang="en-US" altLang="en-US" sz="3400" b="1" dirty="0">
                <a:solidFill>
                  <a:srgbClr val="FF0000"/>
                </a:solidFill>
                <a:latin typeface="+mn-lt"/>
              </a:rPr>
              <a:t> </a:t>
            </a:r>
            <a:r>
              <a:rPr lang="en-US" altLang="en-US" sz="3400" b="1" dirty="0" err="1">
                <a:solidFill>
                  <a:srgbClr val="FF0000"/>
                </a:solidFill>
                <a:latin typeface="+mn-lt"/>
              </a:rPr>
              <a:t>điện</a:t>
            </a:r>
            <a:r>
              <a:rPr lang="en-US" altLang="en-US" sz="3400" b="1" dirty="0">
                <a:solidFill>
                  <a:srgbClr val="FF0000"/>
                </a:solidFill>
                <a:latin typeface="+mn-lt"/>
              </a:rPr>
              <a:t> </a:t>
            </a:r>
            <a:r>
              <a:rPr lang="en-US" altLang="en-US" sz="3400" b="1" dirty="0" err="1">
                <a:solidFill>
                  <a:srgbClr val="FF0000"/>
                </a:solidFill>
                <a:latin typeface="+mn-lt"/>
              </a:rPr>
              <a:t>tử</a:t>
            </a:r>
            <a:endParaRPr lang="en-US" altLang="en-US" sz="3400" b="1" dirty="0">
              <a:solidFill>
                <a:srgbClr val="FF0000"/>
              </a:solidFill>
              <a:latin typeface="+mn-lt"/>
            </a:endParaRPr>
          </a:p>
        </p:txBody>
      </p:sp>
      <p:sp>
        <p:nvSpPr>
          <p:cNvPr id="3" name="Text Box 4"/>
          <p:cNvSpPr txBox="1">
            <a:spLocks noChangeArrowheads="1"/>
          </p:cNvSpPr>
          <p:nvPr/>
        </p:nvSpPr>
        <p:spPr bwMode="auto">
          <a:xfrm>
            <a:off x="152400" y="841375"/>
            <a:ext cx="3000375" cy="628650"/>
          </a:xfrm>
          <a:prstGeom prst="rect">
            <a:avLst/>
          </a:prstGeom>
          <a:noFill/>
          <a:ln w="9525">
            <a:no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defRPr/>
            </a:pPr>
            <a:r>
              <a:rPr lang="en-US" altLang="en-US" sz="3200" b="1" dirty="0">
                <a:solidFill>
                  <a:srgbClr val="0000CC"/>
                </a:solidFill>
                <a:latin typeface="+mn-lt"/>
              </a:rPr>
              <a:t>b. </a:t>
            </a:r>
            <a:r>
              <a:rPr lang="en-US" altLang="en-US" sz="3200" b="1" dirty="0" err="1">
                <a:solidFill>
                  <a:srgbClr val="0000CC"/>
                </a:solidFill>
                <a:latin typeface="+mn-lt"/>
              </a:rPr>
              <a:t>Vai</a:t>
            </a:r>
            <a:r>
              <a:rPr lang="en-US" altLang="en-US" sz="3200" b="1" dirty="0">
                <a:solidFill>
                  <a:srgbClr val="0000CC"/>
                </a:solidFill>
                <a:latin typeface="+mn-lt"/>
              </a:rPr>
              <a:t> </a:t>
            </a:r>
            <a:r>
              <a:rPr lang="en-US" altLang="en-US" sz="3200" b="1" dirty="0" err="1">
                <a:solidFill>
                  <a:srgbClr val="0000CC"/>
                </a:solidFill>
                <a:latin typeface="+mn-lt"/>
              </a:rPr>
              <a:t>trò</a:t>
            </a:r>
            <a:endParaRPr lang="en-US" altLang="en-US" sz="3200" b="1" dirty="0">
              <a:solidFill>
                <a:srgbClr val="0000CC"/>
              </a:solidFill>
              <a:latin typeface="+mn-lt"/>
            </a:endParaRPr>
          </a:p>
        </p:txBody>
      </p:sp>
      <p:sp>
        <p:nvSpPr>
          <p:cNvPr id="7" name="Rectangle 10"/>
          <p:cNvSpPr>
            <a:spLocks noChangeArrowheads="1"/>
          </p:cNvSpPr>
          <p:nvPr/>
        </p:nvSpPr>
        <p:spPr bwMode="auto">
          <a:xfrm>
            <a:off x="152400" y="1397000"/>
            <a:ext cx="8991600" cy="2401888"/>
          </a:xfrm>
          <a:prstGeom prst="rect">
            <a:avLst/>
          </a:prstGeom>
          <a:noFill/>
          <a:ln w="9525">
            <a:no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defRPr/>
            </a:pPr>
            <a:r>
              <a:rPr lang="en-US" altLang="en-US" sz="3200" b="1" dirty="0" err="1">
                <a:latin typeface="+mn-lt"/>
              </a:rPr>
              <a:t>Là</a:t>
            </a:r>
            <a:r>
              <a:rPr lang="en-US" altLang="en-US" sz="3200" b="1" dirty="0">
                <a:latin typeface="+mn-lt"/>
              </a:rPr>
              <a:t> </a:t>
            </a:r>
            <a:r>
              <a:rPr lang="en-US" altLang="en-US" sz="3200" b="1" dirty="0" err="1">
                <a:latin typeface="+mn-lt"/>
              </a:rPr>
              <a:t>một</a:t>
            </a:r>
            <a:r>
              <a:rPr lang="en-US" altLang="en-US" sz="3200" b="1" dirty="0">
                <a:latin typeface="+mn-lt"/>
              </a:rPr>
              <a:t> </a:t>
            </a:r>
            <a:r>
              <a:rPr lang="en-US" altLang="en-US" sz="3200" b="1" dirty="0" err="1">
                <a:latin typeface="+mn-lt"/>
              </a:rPr>
              <a:t>công</a:t>
            </a:r>
            <a:r>
              <a:rPr lang="en-US" altLang="en-US" sz="3200" b="1" dirty="0">
                <a:latin typeface="+mn-lt"/>
              </a:rPr>
              <a:t> </a:t>
            </a:r>
            <a:r>
              <a:rPr lang="en-US" altLang="en-US" sz="3200" b="1" dirty="0" err="1">
                <a:latin typeface="+mn-lt"/>
              </a:rPr>
              <a:t>cụ</a:t>
            </a:r>
            <a:r>
              <a:rPr lang="en-US" altLang="en-US" sz="3200" b="1" dirty="0">
                <a:latin typeface="+mn-lt"/>
              </a:rPr>
              <a:t> lao </a:t>
            </a:r>
            <a:r>
              <a:rPr lang="en-US" altLang="en-US" sz="3200" b="1" dirty="0" err="1">
                <a:latin typeface="+mn-lt"/>
              </a:rPr>
              <a:t>động</a:t>
            </a:r>
            <a:r>
              <a:rPr lang="en-US" altLang="en-US" sz="3200" b="1" dirty="0">
                <a:latin typeface="+mn-lt"/>
              </a:rPr>
              <a:t> do con </a:t>
            </a:r>
            <a:r>
              <a:rPr lang="en-US" altLang="en-US" sz="3200" b="1" dirty="0" err="1">
                <a:latin typeface="+mn-lt"/>
              </a:rPr>
              <a:t>người</a:t>
            </a:r>
            <a:r>
              <a:rPr lang="en-US" altLang="en-US" sz="3200" b="1" dirty="0">
                <a:latin typeface="+mn-lt"/>
              </a:rPr>
              <a:t> </a:t>
            </a:r>
            <a:r>
              <a:rPr lang="en-US" altLang="en-US" sz="3200" b="1" dirty="0" err="1">
                <a:latin typeface="+mn-lt"/>
              </a:rPr>
              <a:t>sáng</a:t>
            </a:r>
            <a:r>
              <a:rPr lang="en-US" altLang="en-US" sz="3200" b="1" dirty="0">
                <a:latin typeface="+mn-lt"/>
              </a:rPr>
              <a:t> </a:t>
            </a:r>
            <a:r>
              <a:rPr lang="en-US" altLang="en-US" sz="3200" b="1" dirty="0" err="1">
                <a:latin typeface="+mn-lt"/>
              </a:rPr>
              <a:t>tạo</a:t>
            </a:r>
            <a:r>
              <a:rPr lang="en-US" altLang="en-US" sz="3200" b="1" dirty="0">
                <a:latin typeface="+mn-lt"/>
              </a:rPr>
              <a:t> </a:t>
            </a:r>
            <a:r>
              <a:rPr lang="en-US" altLang="en-US" sz="3200" b="1" dirty="0" err="1">
                <a:latin typeface="+mn-lt"/>
              </a:rPr>
              <a:t>ra</a:t>
            </a:r>
            <a:r>
              <a:rPr lang="en-US" altLang="en-US" sz="3200" b="1" dirty="0">
                <a:latin typeface="+mn-lt"/>
              </a:rPr>
              <a:t> </a:t>
            </a:r>
            <a:r>
              <a:rPr lang="en-US" altLang="en-US" sz="3200" b="1" dirty="0" err="1">
                <a:latin typeface="+mn-lt"/>
              </a:rPr>
              <a:t>để</a:t>
            </a:r>
            <a:r>
              <a:rPr lang="en-US" altLang="en-US" sz="3200" b="1" dirty="0">
                <a:latin typeface="+mn-lt"/>
              </a:rPr>
              <a:t> </a:t>
            </a:r>
            <a:r>
              <a:rPr lang="en-US" altLang="en-US" sz="3200" b="1" dirty="0" err="1">
                <a:latin typeface="+mn-lt"/>
              </a:rPr>
              <a:t>trợ</a:t>
            </a:r>
            <a:r>
              <a:rPr lang="en-US" altLang="en-US" sz="3200" b="1" dirty="0">
                <a:latin typeface="+mn-lt"/>
              </a:rPr>
              <a:t> </a:t>
            </a:r>
            <a:r>
              <a:rPr lang="en-US" altLang="en-US" sz="3200" b="1" dirty="0" err="1">
                <a:latin typeface="+mn-lt"/>
              </a:rPr>
              <a:t>giúp</a:t>
            </a:r>
            <a:r>
              <a:rPr lang="en-US" altLang="en-US" sz="3200" b="1" dirty="0">
                <a:latin typeface="+mn-lt"/>
              </a:rPr>
              <a:t> </a:t>
            </a:r>
            <a:r>
              <a:rPr lang="en-US" altLang="en-US" sz="3200" b="1" dirty="0" err="1">
                <a:latin typeface="+mn-lt"/>
              </a:rPr>
              <a:t>trong</a:t>
            </a:r>
            <a:r>
              <a:rPr lang="en-US" altLang="en-US" sz="3200" b="1" dirty="0">
                <a:latin typeface="+mn-lt"/>
              </a:rPr>
              <a:t> </a:t>
            </a:r>
            <a:r>
              <a:rPr lang="en-US" altLang="en-US" sz="3200" b="1" dirty="0" err="1">
                <a:latin typeface="+mn-lt"/>
              </a:rPr>
              <a:t>công</a:t>
            </a:r>
            <a:r>
              <a:rPr lang="en-US" altLang="en-US" sz="3200" b="1" dirty="0">
                <a:latin typeface="+mn-lt"/>
              </a:rPr>
              <a:t> </a:t>
            </a:r>
            <a:r>
              <a:rPr lang="en-US" altLang="en-US" sz="3200" b="1" dirty="0" err="1">
                <a:latin typeface="+mn-lt"/>
              </a:rPr>
              <a:t>việc</a:t>
            </a:r>
            <a:r>
              <a:rPr lang="en-US" altLang="en-US" sz="3200" b="1" dirty="0">
                <a:latin typeface="+mn-lt"/>
              </a:rPr>
              <a:t>, </a:t>
            </a:r>
            <a:r>
              <a:rPr lang="en-US" altLang="en-US" sz="3200" b="1" dirty="0" err="1">
                <a:latin typeface="+mn-lt"/>
              </a:rPr>
              <a:t>hiện</a:t>
            </a:r>
            <a:r>
              <a:rPr lang="en-US" altLang="en-US" sz="3200" b="1" dirty="0">
                <a:latin typeface="+mn-lt"/>
              </a:rPr>
              <a:t> </a:t>
            </a:r>
            <a:r>
              <a:rPr lang="en-US" altLang="en-US" sz="3200" b="1" dirty="0" err="1">
                <a:latin typeface="+mn-lt"/>
              </a:rPr>
              <a:t>không</a:t>
            </a:r>
            <a:r>
              <a:rPr lang="en-US" altLang="en-US" sz="3200" b="1" dirty="0">
                <a:latin typeface="+mn-lt"/>
              </a:rPr>
              <a:t> </a:t>
            </a:r>
            <a:r>
              <a:rPr lang="en-US" altLang="en-US" sz="3200" b="1" dirty="0" err="1">
                <a:latin typeface="+mn-lt"/>
              </a:rPr>
              <a:t>thể</a:t>
            </a:r>
            <a:r>
              <a:rPr lang="en-US" altLang="en-US" sz="3200" b="1" dirty="0">
                <a:latin typeface="+mn-lt"/>
              </a:rPr>
              <a:t> </a:t>
            </a:r>
            <a:r>
              <a:rPr lang="en-US" altLang="en-US" sz="3200" b="1" dirty="0" err="1">
                <a:latin typeface="+mn-lt"/>
              </a:rPr>
              <a:t>thiếu</a:t>
            </a:r>
            <a:r>
              <a:rPr lang="en-US" altLang="en-US" sz="3200" b="1" dirty="0">
                <a:latin typeface="+mn-lt"/>
              </a:rPr>
              <a:t> </a:t>
            </a:r>
            <a:r>
              <a:rPr lang="en-US" altLang="en-US" sz="3200" b="1" dirty="0" err="1">
                <a:latin typeface="+mn-lt"/>
              </a:rPr>
              <a:t>trong</a:t>
            </a:r>
            <a:r>
              <a:rPr lang="en-US" altLang="en-US" sz="3200" b="1" dirty="0">
                <a:latin typeface="+mn-lt"/>
              </a:rPr>
              <a:t> </a:t>
            </a:r>
            <a:r>
              <a:rPr lang="en-US" altLang="en-US" sz="3200" b="1" dirty="0" err="1">
                <a:latin typeface="+mn-lt"/>
              </a:rPr>
              <a:t>kỉ</a:t>
            </a:r>
            <a:r>
              <a:rPr lang="en-US" altLang="en-US" sz="3200" b="1" dirty="0">
                <a:latin typeface="+mn-lt"/>
              </a:rPr>
              <a:t> </a:t>
            </a:r>
            <a:r>
              <a:rPr lang="en-US" altLang="en-US" sz="3200" b="1" dirty="0" err="1">
                <a:latin typeface="+mn-lt"/>
              </a:rPr>
              <a:t>nguyên</a:t>
            </a:r>
            <a:r>
              <a:rPr lang="en-US" altLang="en-US" sz="3200" b="1" dirty="0">
                <a:latin typeface="+mn-lt"/>
              </a:rPr>
              <a:t> </a:t>
            </a:r>
            <a:r>
              <a:rPr lang="en-US" altLang="en-US" sz="3200" b="1" dirty="0" err="1">
                <a:latin typeface="+mn-lt"/>
              </a:rPr>
              <a:t>thông</a:t>
            </a:r>
            <a:r>
              <a:rPr lang="en-US" altLang="en-US" sz="3200" b="1" dirty="0">
                <a:latin typeface="+mn-lt"/>
              </a:rPr>
              <a:t> tin </a:t>
            </a:r>
            <a:r>
              <a:rPr lang="en-US" altLang="en-US" sz="3200" b="1" dirty="0" err="1">
                <a:latin typeface="+mn-lt"/>
              </a:rPr>
              <a:t>và</a:t>
            </a:r>
            <a:r>
              <a:rPr lang="en-US" altLang="en-US" sz="3200" b="1" dirty="0">
                <a:latin typeface="+mn-lt"/>
              </a:rPr>
              <a:t> </a:t>
            </a:r>
            <a:r>
              <a:rPr lang="en-US" altLang="en-US" sz="3200" b="1" dirty="0" err="1">
                <a:latin typeface="+mn-lt"/>
              </a:rPr>
              <a:t>ngày</a:t>
            </a:r>
            <a:r>
              <a:rPr lang="en-US" altLang="en-US" sz="3200" b="1" dirty="0">
                <a:latin typeface="+mn-lt"/>
              </a:rPr>
              <a:t> </a:t>
            </a:r>
            <a:r>
              <a:rPr lang="en-US" altLang="en-US" sz="3200" b="1" dirty="0" err="1">
                <a:latin typeface="+mn-lt"/>
              </a:rPr>
              <a:t>càng</a:t>
            </a:r>
            <a:r>
              <a:rPr lang="en-US" altLang="en-US" sz="3200" b="1" dirty="0">
                <a:latin typeface="+mn-lt"/>
              </a:rPr>
              <a:t> </a:t>
            </a:r>
            <a:r>
              <a:rPr lang="en-US" altLang="en-US" sz="3200" b="1" dirty="0" err="1">
                <a:latin typeface="+mn-lt"/>
              </a:rPr>
              <a:t>thêm</a:t>
            </a:r>
            <a:r>
              <a:rPr lang="en-US" altLang="en-US" sz="3200" b="1" dirty="0">
                <a:latin typeface="+mn-lt"/>
              </a:rPr>
              <a:t> </a:t>
            </a:r>
            <a:r>
              <a:rPr lang="en-US" altLang="en-US" sz="3200" b="1" dirty="0" err="1">
                <a:latin typeface="+mn-lt"/>
              </a:rPr>
              <a:t>nhiều</a:t>
            </a:r>
            <a:r>
              <a:rPr lang="en-US" altLang="en-US" sz="3200" b="1" dirty="0">
                <a:latin typeface="+mn-lt"/>
              </a:rPr>
              <a:t> </a:t>
            </a:r>
            <a:r>
              <a:rPr lang="en-US" altLang="en-US" sz="3200" b="1" dirty="0" err="1">
                <a:latin typeface="+mn-lt"/>
              </a:rPr>
              <a:t>khả</a:t>
            </a:r>
            <a:r>
              <a:rPr lang="en-US" altLang="en-US" sz="3200" b="1" dirty="0">
                <a:latin typeface="+mn-lt"/>
              </a:rPr>
              <a:t> </a:t>
            </a:r>
            <a:r>
              <a:rPr lang="en-US" altLang="en-US" sz="3200" b="1" dirty="0" err="1">
                <a:latin typeface="+mn-lt"/>
              </a:rPr>
              <a:t>năng</a:t>
            </a:r>
            <a:r>
              <a:rPr lang="en-US" altLang="en-US" sz="3200" b="1" dirty="0">
                <a:latin typeface="+mn-lt"/>
              </a:rPr>
              <a:t> </a:t>
            </a:r>
            <a:r>
              <a:rPr lang="en-US" altLang="en-US" sz="3200" b="1" dirty="0" err="1">
                <a:latin typeface="+mn-lt"/>
              </a:rPr>
              <a:t>kì</a:t>
            </a:r>
            <a:r>
              <a:rPr lang="en-US" altLang="en-US" sz="3200" b="1" dirty="0">
                <a:latin typeface="+mn-lt"/>
              </a:rPr>
              <a:t> </a:t>
            </a:r>
            <a:r>
              <a:rPr lang="en-US" altLang="en-US" sz="3200" b="1" dirty="0" err="1">
                <a:latin typeface="+mn-lt"/>
              </a:rPr>
              <a:t>diệu</a:t>
            </a:r>
            <a:r>
              <a:rPr lang="en-US" altLang="en-US" sz="3200" b="1" dirty="0">
                <a:latin typeface="+mn-lt"/>
              </a:rPr>
              <a:t>.</a:t>
            </a: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3" y="4457700"/>
            <a:ext cx="302418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488" y="4376738"/>
            <a:ext cx="2905125"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376738"/>
            <a:ext cx="28956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inh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389438"/>
            <a:ext cx="1524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hinh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941638"/>
            <a:ext cx="1828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in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003550"/>
            <a:ext cx="169545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inh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68450"/>
            <a:ext cx="1524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hinh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419600"/>
            <a:ext cx="1385888"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0" y="304800"/>
            <a:ext cx="9067800" cy="804863"/>
          </a:xfrm>
          <a:prstGeom prst="rect">
            <a:avLst/>
          </a:prstGeom>
        </p:spPr>
        <p:txBody>
          <a:bodyPr/>
          <a:lstStyle/>
          <a:p>
            <a:pPr algn="just" eaLnBrk="1" hangingPunct="1">
              <a:defRPr/>
            </a:pPr>
            <a:r>
              <a:rPr lang="en-US" sz="3400" b="1" kern="0" dirty="0">
                <a:solidFill>
                  <a:srgbClr val="FF0000"/>
                </a:solidFill>
                <a:latin typeface="+mn-lt"/>
                <a:ea typeface="+mj-ea"/>
                <a:cs typeface="+mj-cs"/>
              </a:rPr>
              <a:t>2.Đặc tính và vai trò của máy tính điện tử</a:t>
            </a:r>
          </a:p>
        </p:txBody>
      </p:sp>
      <p:sp>
        <p:nvSpPr>
          <p:cNvPr id="10" name="Text Box 4"/>
          <p:cNvSpPr txBox="1">
            <a:spLocks noChangeArrowheads="1"/>
          </p:cNvSpPr>
          <p:nvPr/>
        </p:nvSpPr>
        <p:spPr bwMode="auto">
          <a:xfrm>
            <a:off x="457200" y="841375"/>
            <a:ext cx="2797175" cy="661988"/>
          </a:xfrm>
          <a:prstGeom prst="rect">
            <a:avLst/>
          </a:prstGeom>
          <a:noFill/>
          <a:ln w="9525">
            <a:no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defRPr/>
            </a:pPr>
            <a:r>
              <a:rPr lang="en-US" altLang="en-US" sz="3400" b="1">
                <a:solidFill>
                  <a:srgbClr val="0000CC"/>
                </a:solidFill>
                <a:latin typeface="+mn-lt"/>
              </a:rPr>
              <a:t>b. Vai trò</a:t>
            </a:r>
          </a:p>
        </p:txBody>
      </p:sp>
      <p:sp>
        <p:nvSpPr>
          <p:cNvPr id="11" name="TextBox 10"/>
          <p:cNvSpPr txBox="1"/>
          <p:nvPr/>
        </p:nvSpPr>
        <p:spPr>
          <a:xfrm>
            <a:off x="762000" y="6016625"/>
            <a:ext cx="7848600" cy="61595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400" b="1" dirty="0" err="1">
                <a:solidFill>
                  <a:srgbClr val="1647F6"/>
                </a:solidFill>
                <a:latin typeface="+mn-lt"/>
              </a:rPr>
              <a:t>Quá</a:t>
            </a:r>
            <a:r>
              <a:rPr lang="en-US" altLang="en-US" sz="3400" b="1" dirty="0">
                <a:solidFill>
                  <a:srgbClr val="1647F6"/>
                </a:solidFill>
                <a:latin typeface="+mn-lt"/>
              </a:rPr>
              <a:t> </a:t>
            </a:r>
            <a:r>
              <a:rPr lang="en-US" altLang="en-US" sz="3400" b="1" dirty="0" err="1">
                <a:solidFill>
                  <a:srgbClr val="1647F6"/>
                </a:solidFill>
                <a:latin typeface="+mn-lt"/>
              </a:rPr>
              <a:t>trình</a:t>
            </a:r>
            <a:r>
              <a:rPr lang="en-US" altLang="en-US" sz="3400" b="1" dirty="0">
                <a:solidFill>
                  <a:srgbClr val="1647F6"/>
                </a:solidFill>
                <a:latin typeface="+mn-lt"/>
              </a:rPr>
              <a:t> </a:t>
            </a:r>
            <a:r>
              <a:rPr lang="en-US" altLang="en-US" sz="3400" b="1" dirty="0" err="1">
                <a:solidFill>
                  <a:srgbClr val="1647F6"/>
                </a:solidFill>
                <a:latin typeface="+mn-lt"/>
              </a:rPr>
              <a:t>phát</a:t>
            </a:r>
            <a:r>
              <a:rPr lang="en-US" altLang="en-US" sz="3400" b="1" dirty="0">
                <a:solidFill>
                  <a:srgbClr val="1647F6"/>
                </a:solidFill>
                <a:latin typeface="+mn-lt"/>
              </a:rPr>
              <a:t> </a:t>
            </a:r>
            <a:r>
              <a:rPr lang="en-US" altLang="en-US" sz="3400" b="1" dirty="0" err="1">
                <a:solidFill>
                  <a:srgbClr val="1647F6"/>
                </a:solidFill>
                <a:latin typeface="+mn-lt"/>
              </a:rPr>
              <a:t>triển</a:t>
            </a:r>
            <a:r>
              <a:rPr lang="en-US" altLang="en-US" sz="3400" b="1" dirty="0">
                <a:solidFill>
                  <a:srgbClr val="1647F6"/>
                </a:solidFill>
                <a:latin typeface="+mn-lt"/>
              </a:rPr>
              <a:t> </a:t>
            </a:r>
            <a:r>
              <a:rPr lang="en-US" altLang="en-US" sz="3400" b="1" dirty="0" err="1">
                <a:solidFill>
                  <a:srgbClr val="1647F6"/>
                </a:solidFill>
                <a:latin typeface="+mn-lt"/>
              </a:rPr>
              <a:t>của</a:t>
            </a:r>
            <a:r>
              <a:rPr lang="en-US" altLang="en-US" sz="3400" b="1" dirty="0">
                <a:solidFill>
                  <a:srgbClr val="1647F6"/>
                </a:solidFill>
                <a:latin typeface="+mn-lt"/>
              </a:rPr>
              <a:t> </a:t>
            </a:r>
            <a:r>
              <a:rPr lang="en-US" altLang="en-US" sz="3400" b="1" dirty="0" err="1">
                <a:solidFill>
                  <a:srgbClr val="1647F6"/>
                </a:solidFill>
                <a:latin typeface="+mn-lt"/>
              </a:rPr>
              <a:t>máy</a:t>
            </a:r>
            <a:r>
              <a:rPr lang="en-US" altLang="en-US" sz="3400" b="1" dirty="0">
                <a:solidFill>
                  <a:srgbClr val="1647F6"/>
                </a:solidFill>
                <a:latin typeface="+mn-lt"/>
              </a:rPr>
              <a:t> </a:t>
            </a:r>
            <a:r>
              <a:rPr lang="en-US" altLang="en-US" sz="3400" b="1" dirty="0" err="1">
                <a:solidFill>
                  <a:srgbClr val="1647F6"/>
                </a:solidFill>
                <a:latin typeface="+mn-lt"/>
              </a:rPr>
              <a:t>tính</a:t>
            </a:r>
            <a:endParaRPr lang="en-US" altLang="en-US" sz="3400" b="1" dirty="0">
              <a:solidFill>
                <a:srgbClr val="1647F6"/>
              </a:solidFill>
              <a:latin typeface="+mn-lt"/>
            </a:endParaRPr>
          </a:p>
        </p:txBody>
      </p:sp>
      <p:pic>
        <p:nvPicPr>
          <p:cNvPr id="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9413" y="1643063"/>
            <a:ext cx="18811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
          <p:cNvSpPr>
            <a:spLocks noChangeShapeType="1"/>
          </p:cNvSpPr>
          <p:nvPr/>
        </p:nvSpPr>
        <p:spPr bwMode="auto">
          <a:xfrm>
            <a:off x="4572000" y="2133600"/>
            <a:ext cx="0" cy="381000"/>
          </a:xfrm>
          <a:prstGeom prst="line">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en-US" sz="2700">
              <a:solidFill>
                <a:srgbClr val="1647F6"/>
              </a:solidFill>
            </a:endParaRPr>
          </a:p>
        </p:txBody>
      </p:sp>
      <p:sp>
        <p:nvSpPr>
          <p:cNvPr id="3" name="Oval 7"/>
          <p:cNvSpPr>
            <a:spLocks noChangeArrowheads="1"/>
          </p:cNvSpPr>
          <p:nvPr/>
        </p:nvSpPr>
        <p:spPr bwMode="auto">
          <a:xfrm>
            <a:off x="1219200" y="1371600"/>
            <a:ext cx="6629400" cy="76200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700" b="1" dirty="0" err="1">
                <a:solidFill>
                  <a:srgbClr val="1647F6"/>
                </a:solidFill>
                <a:latin typeface="+mn-lt"/>
              </a:rPr>
              <a:t>Năm</a:t>
            </a:r>
            <a:r>
              <a:rPr lang="en-US" altLang="en-US" sz="2700" b="1" dirty="0">
                <a:solidFill>
                  <a:srgbClr val="1647F6"/>
                </a:solidFill>
                <a:latin typeface="+mn-lt"/>
              </a:rPr>
              <a:t> 1920 </a:t>
            </a:r>
            <a:r>
              <a:rPr lang="en-US" altLang="en-US" sz="2700" b="1" dirty="0" err="1">
                <a:solidFill>
                  <a:srgbClr val="1647F6"/>
                </a:solidFill>
                <a:latin typeface="+mn-lt"/>
              </a:rPr>
              <a:t>máy</a:t>
            </a:r>
            <a:r>
              <a:rPr lang="en-US" altLang="en-US" sz="2700" b="1" dirty="0">
                <a:solidFill>
                  <a:srgbClr val="1647F6"/>
                </a:solidFill>
                <a:latin typeface="+mn-lt"/>
              </a:rPr>
              <a:t> </a:t>
            </a:r>
            <a:r>
              <a:rPr lang="en-US" altLang="en-US" sz="2700" b="1" dirty="0" err="1">
                <a:solidFill>
                  <a:srgbClr val="1647F6"/>
                </a:solidFill>
                <a:latin typeface="+mn-lt"/>
              </a:rPr>
              <a:t>tính</a:t>
            </a:r>
            <a:r>
              <a:rPr lang="en-US" altLang="en-US" sz="2700" b="1" dirty="0">
                <a:solidFill>
                  <a:srgbClr val="1647F6"/>
                </a:solidFill>
                <a:latin typeface="+mn-lt"/>
              </a:rPr>
              <a:t> </a:t>
            </a:r>
            <a:r>
              <a:rPr lang="en-US" altLang="en-US" sz="2700" b="1" dirty="0" err="1">
                <a:solidFill>
                  <a:srgbClr val="1647F6"/>
                </a:solidFill>
                <a:latin typeface="+mn-lt"/>
              </a:rPr>
              <a:t>xuất</a:t>
            </a:r>
            <a:r>
              <a:rPr lang="en-US" altLang="en-US" sz="2700" b="1" dirty="0">
                <a:solidFill>
                  <a:srgbClr val="1647F6"/>
                </a:solidFill>
                <a:latin typeface="+mn-lt"/>
              </a:rPr>
              <a:t> </a:t>
            </a:r>
            <a:r>
              <a:rPr lang="en-US" altLang="en-US" sz="2700" b="1" dirty="0" err="1">
                <a:solidFill>
                  <a:srgbClr val="1647F6"/>
                </a:solidFill>
                <a:latin typeface="+mn-lt"/>
              </a:rPr>
              <a:t>hiện</a:t>
            </a:r>
            <a:endParaRPr lang="en-US" altLang="en-US" sz="2700" b="1" dirty="0">
              <a:solidFill>
                <a:srgbClr val="1647F6"/>
              </a:solidFill>
              <a:latin typeface="+mn-lt"/>
            </a:endParaRPr>
          </a:p>
        </p:txBody>
      </p:sp>
      <p:sp>
        <p:nvSpPr>
          <p:cNvPr id="4" name="Rectangle 8"/>
          <p:cNvSpPr>
            <a:spLocks noChangeArrowheads="1"/>
          </p:cNvSpPr>
          <p:nvPr/>
        </p:nvSpPr>
        <p:spPr bwMode="auto">
          <a:xfrm>
            <a:off x="190500" y="2590800"/>
            <a:ext cx="8686800" cy="990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700" b="1" dirty="0">
                <a:solidFill>
                  <a:srgbClr val="1647F6"/>
                </a:solidFill>
                <a:latin typeface="+mn-lt"/>
              </a:rPr>
              <a:t>Quan </a:t>
            </a:r>
            <a:r>
              <a:rPr lang="en-US" altLang="en-US" sz="2700" b="1" dirty="0" err="1">
                <a:solidFill>
                  <a:srgbClr val="1647F6"/>
                </a:solidFill>
                <a:latin typeface="+mn-lt"/>
              </a:rPr>
              <a:t>điểm</a:t>
            </a:r>
            <a:r>
              <a:rPr lang="en-US" altLang="en-US" sz="2700" b="1" dirty="0">
                <a:solidFill>
                  <a:srgbClr val="1647F6"/>
                </a:solidFill>
                <a:latin typeface="+mn-lt"/>
              </a:rPr>
              <a:t> </a:t>
            </a:r>
            <a:r>
              <a:rPr lang="en-US" altLang="en-US" sz="2700" b="1" dirty="0" err="1">
                <a:solidFill>
                  <a:srgbClr val="1647F6"/>
                </a:solidFill>
                <a:latin typeface="+mn-lt"/>
              </a:rPr>
              <a:t>truyền</a:t>
            </a:r>
            <a:r>
              <a:rPr lang="en-US" altLang="en-US" sz="2700" b="1" dirty="0">
                <a:solidFill>
                  <a:srgbClr val="1647F6"/>
                </a:solidFill>
                <a:latin typeface="+mn-lt"/>
              </a:rPr>
              <a:t> </a:t>
            </a:r>
            <a:r>
              <a:rPr lang="en-US" altLang="en-US" sz="2700" b="1" dirty="0" err="1">
                <a:solidFill>
                  <a:srgbClr val="1647F6"/>
                </a:solidFill>
                <a:latin typeface="+mn-lt"/>
              </a:rPr>
              <a:t>thống</a:t>
            </a:r>
            <a:r>
              <a:rPr lang="en-US" altLang="en-US" sz="2700" b="1" dirty="0">
                <a:solidFill>
                  <a:srgbClr val="1647F6"/>
                </a:solidFill>
                <a:latin typeface="+mn-lt"/>
              </a:rPr>
              <a:t> </a:t>
            </a:r>
            <a:r>
              <a:rPr lang="en-US" altLang="en-US" sz="2700" b="1" dirty="0" err="1">
                <a:solidFill>
                  <a:srgbClr val="1647F6"/>
                </a:solidFill>
                <a:latin typeface="+mn-lt"/>
              </a:rPr>
              <a:t>thay</a:t>
            </a:r>
            <a:r>
              <a:rPr lang="en-US" altLang="en-US" sz="2700" b="1" dirty="0">
                <a:solidFill>
                  <a:srgbClr val="1647F6"/>
                </a:solidFill>
                <a:latin typeface="+mn-lt"/>
              </a:rPr>
              <a:t> </a:t>
            </a:r>
            <a:r>
              <a:rPr lang="en-US" altLang="en-US" sz="2700" b="1" dirty="0" err="1">
                <a:solidFill>
                  <a:srgbClr val="1647F6"/>
                </a:solidFill>
                <a:latin typeface="+mn-lt"/>
              </a:rPr>
              <a:t>đổi</a:t>
            </a:r>
            <a:r>
              <a:rPr lang="en-US" altLang="en-US" sz="2700" b="1" dirty="0">
                <a:solidFill>
                  <a:srgbClr val="1647F6"/>
                </a:solidFill>
                <a:latin typeface="+mn-lt"/>
              </a:rPr>
              <a:t> </a:t>
            </a:r>
            <a:r>
              <a:rPr lang="en-US" altLang="en-US" sz="2700" b="1" dirty="0" err="1">
                <a:solidFill>
                  <a:srgbClr val="1647F6"/>
                </a:solidFill>
                <a:latin typeface="+mn-lt"/>
              </a:rPr>
              <a:t>dẫn</a:t>
            </a:r>
            <a:r>
              <a:rPr lang="en-US" altLang="en-US" sz="2700" b="1" dirty="0">
                <a:solidFill>
                  <a:srgbClr val="1647F6"/>
                </a:solidFill>
                <a:latin typeface="+mn-lt"/>
              </a:rPr>
              <a:t> </a:t>
            </a:r>
            <a:r>
              <a:rPr lang="en-US" altLang="en-US" sz="2700" b="1" dirty="0" err="1">
                <a:solidFill>
                  <a:srgbClr val="1647F6"/>
                </a:solidFill>
                <a:latin typeface="+mn-lt"/>
              </a:rPr>
              <a:t>đến</a:t>
            </a:r>
            <a:r>
              <a:rPr lang="en-US" altLang="en-US" sz="2700" b="1" dirty="0">
                <a:solidFill>
                  <a:srgbClr val="1647F6"/>
                </a:solidFill>
                <a:latin typeface="+mn-lt"/>
              </a:rPr>
              <a:t> </a:t>
            </a:r>
            <a:r>
              <a:rPr lang="en-US" altLang="en-US" sz="2700" b="1" dirty="0" err="1">
                <a:solidFill>
                  <a:srgbClr val="1647F6"/>
                </a:solidFill>
                <a:latin typeface="+mn-lt"/>
              </a:rPr>
              <a:t>sự</a:t>
            </a:r>
            <a:r>
              <a:rPr lang="en-US" altLang="en-US" sz="2700" b="1" dirty="0">
                <a:solidFill>
                  <a:srgbClr val="1647F6"/>
                </a:solidFill>
                <a:latin typeface="+mn-lt"/>
              </a:rPr>
              <a:t> </a:t>
            </a:r>
          </a:p>
          <a:p>
            <a:pPr algn="ctr" eaLnBrk="1" hangingPunct="1">
              <a:defRPr/>
            </a:pPr>
            <a:r>
              <a:rPr lang="en-US" altLang="en-US" sz="2700" b="1" dirty="0" err="1">
                <a:solidFill>
                  <a:srgbClr val="1647F6"/>
                </a:solidFill>
                <a:latin typeface="+mn-lt"/>
              </a:rPr>
              <a:t>bùng</a:t>
            </a:r>
            <a:r>
              <a:rPr lang="en-US" altLang="en-US" sz="2700" b="1" dirty="0">
                <a:solidFill>
                  <a:srgbClr val="1647F6"/>
                </a:solidFill>
                <a:latin typeface="+mn-lt"/>
              </a:rPr>
              <a:t> </a:t>
            </a:r>
            <a:r>
              <a:rPr lang="en-US" altLang="en-US" sz="2700" b="1" dirty="0" err="1">
                <a:solidFill>
                  <a:srgbClr val="1647F6"/>
                </a:solidFill>
                <a:latin typeface="+mn-lt"/>
              </a:rPr>
              <a:t>nổ</a:t>
            </a:r>
            <a:r>
              <a:rPr lang="en-US" altLang="en-US" sz="2700" b="1" dirty="0">
                <a:solidFill>
                  <a:srgbClr val="1647F6"/>
                </a:solidFill>
                <a:latin typeface="+mn-lt"/>
              </a:rPr>
              <a:t> </a:t>
            </a:r>
            <a:r>
              <a:rPr lang="en-US" altLang="en-US" sz="2700" b="1" dirty="0" err="1">
                <a:solidFill>
                  <a:srgbClr val="1647F6"/>
                </a:solidFill>
                <a:latin typeface="+mn-lt"/>
              </a:rPr>
              <a:t>Thông</a:t>
            </a:r>
            <a:r>
              <a:rPr lang="en-US" altLang="en-US" sz="2700" b="1" dirty="0">
                <a:solidFill>
                  <a:srgbClr val="1647F6"/>
                </a:solidFill>
                <a:latin typeface="+mn-lt"/>
              </a:rPr>
              <a:t> tin</a:t>
            </a:r>
          </a:p>
        </p:txBody>
      </p:sp>
      <p:sp>
        <p:nvSpPr>
          <p:cNvPr id="5" name="Line 9"/>
          <p:cNvSpPr>
            <a:spLocks noChangeShapeType="1"/>
          </p:cNvSpPr>
          <p:nvPr/>
        </p:nvSpPr>
        <p:spPr bwMode="auto">
          <a:xfrm>
            <a:off x="4572000" y="3627438"/>
            <a:ext cx="0" cy="411162"/>
          </a:xfrm>
          <a:prstGeom prst="line">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en-US" sz="2700">
              <a:solidFill>
                <a:srgbClr val="1647F6"/>
              </a:solidFill>
            </a:endParaRPr>
          </a:p>
        </p:txBody>
      </p:sp>
      <p:sp>
        <p:nvSpPr>
          <p:cNvPr id="6" name="Rectangle 10"/>
          <p:cNvSpPr>
            <a:spLocks noChangeArrowheads="1"/>
          </p:cNvSpPr>
          <p:nvPr/>
        </p:nvSpPr>
        <p:spPr bwMode="auto">
          <a:xfrm>
            <a:off x="304800" y="4141788"/>
            <a:ext cx="8534400" cy="12414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700" b="1" dirty="0" err="1">
                <a:solidFill>
                  <a:srgbClr val="1647F6"/>
                </a:solidFill>
                <a:latin typeface="+mn-lt"/>
              </a:rPr>
              <a:t>Thông</a:t>
            </a:r>
            <a:r>
              <a:rPr lang="en-US" altLang="en-US" sz="2700" b="1" dirty="0">
                <a:solidFill>
                  <a:srgbClr val="1647F6"/>
                </a:solidFill>
                <a:latin typeface="+mn-lt"/>
              </a:rPr>
              <a:t> tin </a:t>
            </a:r>
            <a:r>
              <a:rPr lang="en-US" altLang="en-US" sz="2700" b="1" dirty="0" err="1">
                <a:solidFill>
                  <a:srgbClr val="1647F6"/>
                </a:solidFill>
                <a:latin typeface="+mn-lt"/>
              </a:rPr>
              <a:t>phát</a:t>
            </a:r>
            <a:r>
              <a:rPr lang="en-US" altLang="en-US" sz="2700" b="1" dirty="0">
                <a:solidFill>
                  <a:srgbClr val="1647F6"/>
                </a:solidFill>
                <a:latin typeface="+mn-lt"/>
              </a:rPr>
              <a:t> </a:t>
            </a:r>
            <a:r>
              <a:rPr lang="en-US" altLang="en-US" sz="2700" b="1" dirty="0" err="1">
                <a:solidFill>
                  <a:srgbClr val="1647F6"/>
                </a:solidFill>
                <a:latin typeface="+mn-lt"/>
              </a:rPr>
              <a:t>triển</a:t>
            </a:r>
            <a:r>
              <a:rPr lang="en-US" altLang="en-US" sz="2700" b="1" dirty="0">
                <a:solidFill>
                  <a:srgbClr val="1647F6"/>
                </a:solidFill>
                <a:latin typeface="+mn-lt"/>
              </a:rPr>
              <a:t> </a:t>
            </a:r>
            <a:r>
              <a:rPr lang="en-US" altLang="en-US" sz="2700" b="1" dirty="0" err="1">
                <a:solidFill>
                  <a:srgbClr val="1647F6"/>
                </a:solidFill>
                <a:latin typeface="+mn-lt"/>
              </a:rPr>
              <a:t>gắn</a:t>
            </a:r>
            <a:r>
              <a:rPr lang="en-US" altLang="en-US" sz="2700" b="1" dirty="0">
                <a:solidFill>
                  <a:srgbClr val="1647F6"/>
                </a:solidFill>
                <a:latin typeface="+mn-lt"/>
              </a:rPr>
              <a:t> </a:t>
            </a:r>
            <a:r>
              <a:rPr lang="en-US" altLang="en-US" sz="2700" b="1" dirty="0" err="1">
                <a:solidFill>
                  <a:srgbClr val="1647F6"/>
                </a:solidFill>
                <a:latin typeface="+mn-lt"/>
              </a:rPr>
              <a:t>liền</a:t>
            </a:r>
            <a:r>
              <a:rPr lang="en-US" altLang="en-US" sz="2700" b="1" dirty="0">
                <a:solidFill>
                  <a:srgbClr val="1647F6"/>
                </a:solidFill>
                <a:latin typeface="+mn-lt"/>
              </a:rPr>
              <a:t> </a:t>
            </a:r>
            <a:r>
              <a:rPr lang="en-US" altLang="en-US" sz="2700" b="1" dirty="0" err="1">
                <a:solidFill>
                  <a:srgbClr val="1647F6"/>
                </a:solidFill>
                <a:latin typeface="+mn-lt"/>
              </a:rPr>
              <a:t>với</a:t>
            </a:r>
            <a:r>
              <a:rPr lang="en-US" altLang="en-US" sz="2700" b="1" dirty="0">
                <a:solidFill>
                  <a:srgbClr val="1647F6"/>
                </a:solidFill>
                <a:latin typeface="+mn-lt"/>
              </a:rPr>
              <a:t> </a:t>
            </a:r>
            <a:r>
              <a:rPr lang="en-US" altLang="en-US" sz="2700" b="1" dirty="0" err="1">
                <a:solidFill>
                  <a:srgbClr val="1647F6"/>
                </a:solidFill>
                <a:latin typeface="+mn-lt"/>
              </a:rPr>
              <a:t>sự</a:t>
            </a:r>
            <a:r>
              <a:rPr lang="en-US" altLang="en-US" sz="2700" b="1" dirty="0">
                <a:solidFill>
                  <a:srgbClr val="1647F6"/>
                </a:solidFill>
                <a:latin typeface="+mn-lt"/>
              </a:rPr>
              <a:t> </a:t>
            </a:r>
            <a:r>
              <a:rPr lang="en-US" altLang="en-US" sz="2700" b="1" dirty="0" err="1">
                <a:solidFill>
                  <a:srgbClr val="1647F6"/>
                </a:solidFill>
                <a:latin typeface="+mn-lt"/>
              </a:rPr>
              <a:t>phát</a:t>
            </a:r>
            <a:r>
              <a:rPr lang="en-US" altLang="en-US" sz="2700" b="1" dirty="0">
                <a:solidFill>
                  <a:srgbClr val="1647F6"/>
                </a:solidFill>
                <a:latin typeface="+mn-lt"/>
              </a:rPr>
              <a:t> </a:t>
            </a:r>
            <a:r>
              <a:rPr lang="en-US" altLang="en-US" sz="2700" b="1" dirty="0" err="1">
                <a:solidFill>
                  <a:srgbClr val="1647F6"/>
                </a:solidFill>
                <a:latin typeface="+mn-lt"/>
              </a:rPr>
              <a:t>triển</a:t>
            </a:r>
            <a:r>
              <a:rPr lang="en-US" altLang="en-US" sz="2700" b="1" dirty="0">
                <a:solidFill>
                  <a:srgbClr val="1647F6"/>
                </a:solidFill>
                <a:latin typeface="+mn-lt"/>
              </a:rPr>
              <a:t> </a:t>
            </a:r>
          </a:p>
          <a:p>
            <a:pPr algn="ctr" eaLnBrk="1" hangingPunct="1">
              <a:defRPr/>
            </a:pPr>
            <a:r>
              <a:rPr lang="en-US" altLang="en-US" sz="2700" b="1" dirty="0" err="1">
                <a:solidFill>
                  <a:srgbClr val="1647F6"/>
                </a:solidFill>
                <a:latin typeface="+mn-lt"/>
              </a:rPr>
              <a:t>của</a:t>
            </a:r>
            <a:r>
              <a:rPr lang="en-US" altLang="en-US" sz="2700" b="1" dirty="0">
                <a:solidFill>
                  <a:srgbClr val="1647F6"/>
                </a:solidFill>
                <a:latin typeface="+mn-lt"/>
              </a:rPr>
              <a:t> </a:t>
            </a:r>
            <a:r>
              <a:rPr lang="en-US" altLang="en-US" sz="2700" b="1" dirty="0" err="1">
                <a:solidFill>
                  <a:srgbClr val="1647F6"/>
                </a:solidFill>
                <a:latin typeface="+mn-lt"/>
              </a:rPr>
              <a:t>máy</a:t>
            </a:r>
            <a:r>
              <a:rPr lang="en-US" altLang="en-US" sz="2700" b="1" dirty="0">
                <a:solidFill>
                  <a:srgbClr val="1647F6"/>
                </a:solidFill>
                <a:latin typeface="+mn-lt"/>
              </a:rPr>
              <a:t> </a:t>
            </a:r>
            <a:r>
              <a:rPr lang="en-US" altLang="en-US" sz="2700" b="1" dirty="0" err="1">
                <a:solidFill>
                  <a:srgbClr val="1647F6"/>
                </a:solidFill>
                <a:latin typeface="+mn-lt"/>
              </a:rPr>
              <a:t>tính</a:t>
            </a:r>
            <a:r>
              <a:rPr lang="en-US" altLang="en-US" sz="2700" b="1" dirty="0">
                <a:solidFill>
                  <a:srgbClr val="1647F6"/>
                </a:solidFill>
                <a:latin typeface="+mn-lt"/>
              </a:rPr>
              <a:t>. </a:t>
            </a:r>
            <a:r>
              <a:rPr lang="en-US" altLang="en-US" sz="2700" b="1" dirty="0" err="1">
                <a:solidFill>
                  <a:srgbClr val="1647F6"/>
                </a:solidFill>
                <a:latin typeface="+mn-lt"/>
              </a:rPr>
              <a:t>Máy</a:t>
            </a:r>
            <a:r>
              <a:rPr lang="en-US" altLang="en-US" sz="2700" b="1" dirty="0">
                <a:solidFill>
                  <a:srgbClr val="1647F6"/>
                </a:solidFill>
                <a:latin typeface="+mn-lt"/>
              </a:rPr>
              <a:t> </a:t>
            </a:r>
            <a:r>
              <a:rPr lang="en-US" altLang="en-US" sz="2700" b="1" dirty="0" err="1">
                <a:solidFill>
                  <a:srgbClr val="1647F6"/>
                </a:solidFill>
                <a:latin typeface="+mn-lt"/>
              </a:rPr>
              <a:t>tính</a:t>
            </a:r>
            <a:r>
              <a:rPr lang="en-US" altLang="en-US" sz="2700" b="1" dirty="0">
                <a:solidFill>
                  <a:srgbClr val="1647F6"/>
                </a:solidFill>
                <a:latin typeface="+mn-lt"/>
              </a:rPr>
              <a:t> </a:t>
            </a:r>
            <a:r>
              <a:rPr lang="en-US" altLang="en-US" sz="2700" b="1" dirty="0" err="1">
                <a:solidFill>
                  <a:srgbClr val="1647F6"/>
                </a:solidFill>
                <a:latin typeface="+mn-lt"/>
              </a:rPr>
              <a:t>không</a:t>
            </a:r>
            <a:r>
              <a:rPr lang="en-US" altLang="en-US" sz="2700" b="1" dirty="0">
                <a:solidFill>
                  <a:srgbClr val="1647F6"/>
                </a:solidFill>
                <a:latin typeface="+mn-lt"/>
              </a:rPr>
              <a:t> </a:t>
            </a:r>
            <a:r>
              <a:rPr lang="en-US" altLang="en-US" sz="2700" b="1" dirty="0" err="1">
                <a:solidFill>
                  <a:srgbClr val="1647F6"/>
                </a:solidFill>
                <a:latin typeface="+mn-lt"/>
              </a:rPr>
              <a:t>ngừng</a:t>
            </a:r>
            <a:r>
              <a:rPr lang="en-US" altLang="en-US" sz="2700" b="1" dirty="0">
                <a:solidFill>
                  <a:srgbClr val="1647F6"/>
                </a:solidFill>
                <a:latin typeface="+mn-lt"/>
              </a:rPr>
              <a:t> </a:t>
            </a:r>
            <a:r>
              <a:rPr lang="en-US" altLang="en-US" sz="2700" b="1" dirty="0" err="1">
                <a:solidFill>
                  <a:srgbClr val="1647F6"/>
                </a:solidFill>
                <a:latin typeface="+mn-lt"/>
              </a:rPr>
              <a:t>phát</a:t>
            </a:r>
            <a:r>
              <a:rPr lang="en-US" altLang="en-US" sz="2700" b="1" dirty="0">
                <a:solidFill>
                  <a:srgbClr val="1647F6"/>
                </a:solidFill>
                <a:latin typeface="+mn-lt"/>
              </a:rPr>
              <a:t> </a:t>
            </a:r>
            <a:r>
              <a:rPr lang="en-US" altLang="en-US" sz="2700" b="1" dirty="0" err="1">
                <a:solidFill>
                  <a:srgbClr val="1647F6"/>
                </a:solidFill>
                <a:latin typeface="+mn-lt"/>
              </a:rPr>
              <a:t>triển</a:t>
            </a:r>
            <a:r>
              <a:rPr lang="en-US" altLang="en-US" sz="2700" b="1" dirty="0">
                <a:solidFill>
                  <a:srgbClr val="1647F6"/>
                </a:solidFill>
                <a:latin typeface="+mn-lt"/>
              </a:rPr>
              <a:t> </a:t>
            </a:r>
          </a:p>
          <a:p>
            <a:pPr algn="ctr" eaLnBrk="1" hangingPunct="1">
              <a:defRPr/>
            </a:pPr>
            <a:r>
              <a:rPr lang="en-US" altLang="en-US" sz="2700" b="1" dirty="0" err="1">
                <a:solidFill>
                  <a:srgbClr val="1647F6"/>
                </a:solidFill>
                <a:latin typeface="+mn-lt"/>
              </a:rPr>
              <a:t>với</a:t>
            </a:r>
            <a:r>
              <a:rPr lang="en-US" altLang="en-US" sz="2700" b="1" dirty="0">
                <a:solidFill>
                  <a:srgbClr val="1647F6"/>
                </a:solidFill>
                <a:latin typeface="+mn-lt"/>
              </a:rPr>
              <a:t> </a:t>
            </a:r>
            <a:r>
              <a:rPr lang="en-US" altLang="en-US" sz="2700" b="1" dirty="0" err="1">
                <a:solidFill>
                  <a:srgbClr val="1647F6"/>
                </a:solidFill>
                <a:latin typeface="+mn-lt"/>
              </a:rPr>
              <a:t>nhiều</a:t>
            </a:r>
            <a:r>
              <a:rPr lang="en-US" altLang="en-US" sz="2700" b="1" dirty="0">
                <a:solidFill>
                  <a:srgbClr val="1647F6"/>
                </a:solidFill>
                <a:latin typeface="+mn-lt"/>
              </a:rPr>
              <a:t> </a:t>
            </a:r>
            <a:r>
              <a:rPr lang="en-US" altLang="en-US" sz="2700" b="1" dirty="0" err="1">
                <a:solidFill>
                  <a:srgbClr val="1647F6"/>
                </a:solidFill>
                <a:latin typeface="+mn-lt"/>
              </a:rPr>
              <a:t>tính</a:t>
            </a:r>
            <a:r>
              <a:rPr lang="en-US" altLang="en-US" sz="2700" b="1" dirty="0">
                <a:solidFill>
                  <a:srgbClr val="1647F6"/>
                </a:solidFill>
                <a:latin typeface="+mn-lt"/>
              </a:rPr>
              <a:t> </a:t>
            </a:r>
            <a:r>
              <a:rPr lang="en-US" altLang="en-US" sz="2700" b="1" dirty="0" err="1">
                <a:solidFill>
                  <a:srgbClr val="1647F6"/>
                </a:solidFill>
                <a:latin typeface="+mn-lt"/>
              </a:rPr>
              <a:t>năng</a:t>
            </a:r>
            <a:r>
              <a:rPr lang="en-US" altLang="en-US" sz="2700" b="1" dirty="0">
                <a:solidFill>
                  <a:srgbClr val="1647F6"/>
                </a:solidFill>
                <a:latin typeface="+mn-lt"/>
              </a:rPr>
              <a:t> </a:t>
            </a:r>
            <a:r>
              <a:rPr lang="en-US" altLang="en-US" sz="2700" b="1" dirty="0" err="1">
                <a:solidFill>
                  <a:srgbClr val="1647F6"/>
                </a:solidFill>
                <a:latin typeface="+mn-lt"/>
              </a:rPr>
              <a:t>ưu</a:t>
            </a:r>
            <a:r>
              <a:rPr lang="en-US" altLang="en-US" sz="2700" b="1" dirty="0">
                <a:solidFill>
                  <a:srgbClr val="1647F6"/>
                </a:solidFill>
                <a:latin typeface="+mn-lt"/>
              </a:rPr>
              <a:t> </a:t>
            </a:r>
            <a:r>
              <a:rPr lang="en-US" altLang="en-US" sz="2700" b="1" dirty="0" err="1">
                <a:solidFill>
                  <a:srgbClr val="1647F6"/>
                </a:solidFill>
                <a:latin typeface="+mn-lt"/>
              </a:rPr>
              <a:t>việt</a:t>
            </a:r>
            <a:endParaRPr lang="en-US" altLang="en-US" sz="2700" b="1" dirty="0">
              <a:solidFill>
                <a:srgbClr val="1647F6"/>
              </a:solidFill>
              <a:latin typeface="+mn-lt"/>
            </a:endParaRPr>
          </a:p>
        </p:txBody>
      </p:sp>
      <p:sp>
        <p:nvSpPr>
          <p:cNvPr id="7" name="Oval 11"/>
          <p:cNvSpPr>
            <a:spLocks noChangeArrowheads="1"/>
          </p:cNvSpPr>
          <p:nvPr/>
        </p:nvSpPr>
        <p:spPr bwMode="auto">
          <a:xfrm>
            <a:off x="990600" y="5768975"/>
            <a:ext cx="7239000" cy="99060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700" b="1" dirty="0" err="1">
                <a:solidFill>
                  <a:srgbClr val="FF0000"/>
                </a:solidFill>
                <a:latin typeface="+mn-lt"/>
              </a:rPr>
              <a:t>Xã</a:t>
            </a:r>
            <a:r>
              <a:rPr lang="en-US" altLang="en-US" sz="2700" b="1" dirty="0">
                <a:solidFill>
                  <a:srgbClr val="FF0000"/>
                </a:solidFill>
                <a:latin typeface="+mn-lt"/>
              </a:rPr>
              <a:t> </a:t>
            </a:r>
            <a:r>
              <a:rPr lang="en-US" altLang="en-US" sz="2700" b="1" dirty="0" err="1">
                <a:solidFill>
                  <a:srgbClr val="FF0000"/>
                </a:solidFill>
                <a:latin typeface="+mn-lt"/>
              </a:rPr>
              <a:t>hội</a:t>
            </a:r>
            <a:r>
              <a:rPr lang="en-US" altLang="en-US" sz="2700" b="1" dirty="0">
                <a:solidFill>
                  <a:srgbClr val="FF0000"/>
                </a:solidFill>
                <a:latin typeface="+mn-lt"/>
              </a:rPr>
              <a:t> </a:t>
            </a:r>
            <a:r>
              <a:rPr lang="en-US" altLang="en-US" sz="2700" b="1" dirty="0" err="1">
                <a:solidFill>
                  <a:srgbClr val="FF0000"/>
                </a:solidFill>
                <a:latin typeface="+mn-lt"/>
              </a:rPr>
              <a:t>hiện</a:t>
            </a:r>
            <a:r>
              <a:rPr lang="en-US" altLang="en-US" sz="2700" b="1" dirty="0">
                <a:solidFill>
                  <a:srgbClr val="FF0000"/>
                </a:solidFill>
                <a:latin typeface="+mn-lt"/>
              </a:rPr>
              <a:t> </a:t>
            </a:r>
            <a:r>
              <a:rPr lang="en-US" altLang="en-US" sz="2700" b="1" dirty="0" err="1">
                <a:solidFill>
                  <a:srgbClr val="FF0000"/>
                </a:solidFill>
                <a:latin typeface="+mn-lt"/>
              </a:rPr>
              <a:t>đại</a:t>
            </a:r>
            <a:r>
              <a:rPr lang="en-US" altLang="en-US" sz="2700" b="1" dirty="0">
                <a:solidFill>
                  <a:srgbClr val="FF0000"/>
                </a:solidFill>
                <a:latin typeface="+mn-lt"/>
              </a:rPr>
              <a:t> </a:t>
            </a:r>
            <a:r>
              <a:rPr lang="en-US" altLang="en-US" sz="2700" b="1" dirty="0" err="1">
                <a:solidFill>
                  <a:srgbClr val="FF0000"/>
                </a:solidFill>
                <a:latin typeface="+mn-lt"/>
              </a:rPr>
              <a:t>không</a:t>
            </a:r>
            <a:r>
              <a:rPr lang="en-US" altLang="en-US" sz="2700" b="1" dirty="0">
                <a:solidFill>
                  <a:srgbClr val="FF0000"/>
                </a:solidFill>
                <a:latin typeface="+mn-lt"/>
              </a:rPr>
              <a:t> </a:t>
            </a:r>
            <a:r>
              <a:rPr lang="en-US" altLang="en-US" sz="2700" b="1" dirty="0" err="1">
                <a:solidFill>
                  <a:srgbClr val="FF0000"/>
                </a:solidFill>
                <a:latin typeface="+mn-lt"/>
              </a:rPr>
              <a:t>thể</a:t>
            </a:r>
            <a:r>
              <a:rPr lang="en-US" altLang="en-US" sz="2700" b="1" dirty="0">
                <a:solidFill>
                  <a:srgbClr val="FF0000"/>
                </a:solidFill>
                <a:latin typeface="+mn-lt"/>
              </a:rPr>
              <a:t> </a:t>
            </a:r>
            <a:r>
              <a:rPr lang="en-US" altLang="en-US" sz="2700" b="1" dirty="0" err="1">
                <a:solidFill>
                  <a:srgbClr val="FF0000"/>
                </a:solidFill>
                <a:latin typeface="+mn-lt"/>
              </a:rPr>
              <a:t>thiếu</a:t>
            </a:r>
            <a:endParaRPr lang="en-US" altLang="en-US" sz="2700" b="1" dirty="0">
              <a:solidFill>
                <a:srgbClr val="FF0000"/>
              </a:solidFill>
              <a:latin typeface="+mn-lt"/>
            </a:endParaRPr>
          </a:p>
          <a:p>
            <a:pPr algn="ctr" eaLnBrk="1" hangingPunct="1">
              <a:defRPr/>
            </a:pPr>
            <a:r>
              <a:rPr lang="en-US" altLang="en-US" sz="2700" b="1" dirty="0">
                <a:solidFill>
                  <a:srgbClr val="FF0000"/>
                </a:solidFill>
                <a:latin typeface="+mn-lt"/>
              </a:rPr>
              <a:t>MÁY TÍNH</a:t>
            </a:r>
          </a:p>
        </p:txBody>
      </p:sp>
      <p:sp>
        <p:nvSpPr>
          <p:cNvPr id="8" name="Line 12"/>
          <p:cNvSpPr>
            <a:spLocks noChangeShapeType="1"/>
          </p:cNvSpPr>
          <p:nvPr/>
        </p:nvSpPr>
        <p:spPr bwMode="auto">
          <a:xfrm>
            <a:off x="4572000" y="5437188"/>
            <a:ext cx="0" cy="277812"/>
          </a:xfrm>
          <a:prstGeom prst="line">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wrap="none"/>
          <a:lstStyle/>
          <a:p>
            <a:pPr eaLnBrk="1" hangingPunct="1">
              <a:defRPr/>
            </a:pPr>
            <a:endParaRPr lang="en-US" sz="2700">
              <a:solidFill>
                <a:srgbClr val="1647F6"/>
              </a:solidFill>
            </a:endParaRPr>
          </a:p>
        </p:txBody>
      </p:sp>
      <p:sp>
        <p:nvSpPr>
          <p:cNvPr id="9" name="Rectangle 2"/>
          <p:cNvSpPr txBox="1">
            <a:spLocks noChangeArrowheads="1"/>
          </p:cNvSpPr>
          <p:nvPr/>
        </p:nvSpPr>
        <p:spPr>
          <a:xfrm>
            <a:off x="0" y="414338"/>
            <a:ext cx="8839200" cy="804862"/>
          </a:xfrm>
          <a:prstGeom prst="rect">
            <a:avLst/>
          </a:prstGeom>
        </p:spPr>
        <p:txBody>
          <a:bodyPr/>
          <a:lstStyle/>
          <a:p>
            <a:pPr algn="just" eaLnBrk="1" hangingPunct="1">
              <a:defRPr/>
            </a:pPr>
            <a:r>
              <a:rPr lang="en-US" sz="3400" b="1" kern="0" dirty="0">
                <a:solidFill>
                  <a:srgbClr val="FF0000"/>
                </a:solidFill>
                <a:latin typeface="+mn-lt"/>
                <a:ea typeface="+mj-ea"/>
                <a:cs typeface="+mj-cs"/>
              </a:rPr>
              <a:t>2.Đặc tính và vai trò của máy tính điện tử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52400" y="4003675"/>
            <a:ext cx="8763000" cy="2678113"/>
          </a:xfrm>
          <a:prstGeom prst="rect">
            <a:avLst/>
          </a:prstGeom>
          <a:solidFill>
            <a:srgbClr val="FFFF99"/>
          </a:solidFill>
          <a:ln w="9525">
            <a:noFill/>
            <a:miter lim="800000"/>
            <a:headEnd/>
            <a:tailEnd/>
          </a:ln>
        </p:spPr>
        <p:txBody>
          <a:bodyPr>
            <a:spAutoFit/>
          </a:bodyPr>
          <a:lstStyle/>
          <a:p>
            <a:pPr lvl="1" algn="just" eaLnBrk="1" hangingPunct="1">
              <a:tabLst>
                <a:tab pos="4849813" algn="l"/>
              </a:tabLst>
              <a:defRPr/>
            </a:pPr>
            <a:r>
              <a:rPr lang="en-US" sz="2800" b="1" i="1" dirty="0">
                <a:solidFill>
                  <a:srgbClr val="FF0000"/>
                </a:solidFill>
                <a:latin typeface="+mn-lt"/>
              </a:rPr>
              <a:t>Tin học </a:t>
            </a:r>
            <a:r>
              <a:rPr lang="en-US" sz="2800" b="1" i="1" dirty="0">
                <a:latin typeface="+mn-lt"/>
              </a:rPr>
              <a:t>là một ngành khoa học có mục tiêu phát triển và sử dụng máy tính điện tử để nghiên cứu cấu trúc, tính chất thông tin, phương pháp thu thập, lưu trữ, tìm kiếm, biến đổi, truyền thông tin và ứng dụng vào các lĩnh vực khác nhau của đời sống xã hội.</a:t>
            </a:r>
            <a:endParaRPr lang="en-US" sz="2800" b="1" i="1" dirty="0">
              <a:solidFill>
                <a:srgbClr val="0000FF"/>
              </a:solidFill>
              <a:latin typeface="+mn-lt"/>
            </a:endParaRPr>
          </a:p>
        </p:txBody>
      </p:sp>
      <p:sp>
        <p:nvSpPr>
          <p:cNvPr id="4" name="AutoShape 4"/>
          <p:cNvSpPr>
            <a:spLocks noChangeArrowheads="1"/>
          </p:cNvSpPr>
          <p:nvPr/>
        </p:nvSpPr>
        <p:spPr bwMode="auto">
          <a:xfrm>
            <a:off x="4343400" y="3200400"/>
            <a:ext cx="381000" cy="762000"/>
          </a:xfrm>
          <a:prstGeom prst="downArrow">
            <a:avLst>
              <a:gd name="adj1" fmla="val 50000"/>
              <a:gd name="adj2" fmla="val 50000"/>
            </a:avLst>
          </a:prstGeom>
          <a:solidFill>
            <a:srgbClr val="0000FF"/>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vi-VN" altLang="en-US" sz="2800">
              <a:latin typeface="+mn-lt"/>
            </a:endParaRPr>
          </a:p>
        </p:txBody>
      </p:sp>
      <p:sp>
        <p:nvSpPr>
          <p:cNvPr id="5" name="Rectangle 5"/>
          <p:cNvSpPr>
            <a:spLocks noChangeArrowheads="1"/>
          </p:cNvSpPr>
          <p:nvPr/>
        </p:nvSpPr>
        <p:spPr bwMode="auto">
          <a:xfrm>
            <a:off x="381000" y="1679575"/>
            <a:ext cx="5105400" cy="561975"/>
          </a:xfrm>
          <a:prstGeom prst="rect">
            <a:avLst/>
          </a:prstGeom>
          <a:noFill/>
          <a:ln w="9525">
            <a:noFill/>
            <a:miter lim="800000"/>
            <a:headEnd/>
            <a:tailEnd/>
          </a:ln>
        </p:spPr>
        <p:txBody>
          <a:bodyPr>
            <a:spAutoFit/>
          </a:bodyPr>
          <a:lstStyle/>
          <a:p>
            <a:pPr eaLnBrk="1" hangingPunct="1">
              <a:lnSpc>
                <a:spcPct val="120000"/>
              </a:lnSpc>
              <a:defRPr/>
            </a:pPr>
            <a:r>
              <a:rPr lang="en-US" sz="2800" b="1" dirty="0">
                <a:latin typeface="+mn-lt"/>
                <a:sym typeface="Wingdings" pitchFamily="2" charset="2"/>
              </a:rPr>
              <a:t> Đối tượng nghiên cứu</a:t>
            </a:r>
            <a:r>
              <a:rPr lang="en-US" sz="2800" b="1" dirty="0">
                <a:latin typeface="+mn-lt"/>
              </a:rPr>
              <a:t>:</a:t>
            </a:r>
            <a:endParaRPr lang="en-US" sz="2800" b="1" dirty="0">
              <a:solidFill>
                <a:srgbClr val="FFFF00"/>
              </a:solidFill>
              <a:latin typeface="+mn-lt"/>
            </a:endParaRPr>
          </a:p>
        </p:txBody>
      </p:sp>
      <p:sp>
        <p:nvSpPr>
          <p:cNvPr id="6" name="Rectangle 6"/>
          <p:cNvSpPr>
            <a:spLocks noChangeArrowheads="1"/>
          </p:cNvSpPr>
          <p:nvPr/>
        </p:nvSpPr>
        <p:spPr bwMode="auto">
          <a:xfrm>
            <a:off x="457200" y="2517775"/>
            <a:ext cx="2514600" cy="561975"/>
          </a:xfrm>
          <a:prstGeom prst="rect">
            <a:avLst/>
          </a:prstGeom>
          <a:noFill/>
          <a:ln w="9525">
            <a:noFill/>
            <a:miter lim="800000"/>
            <a:headEnd/>
            <a:tailEnd/>
          </a:ln>
        </p:spPr>
        <p:txBody>
          <a:bodyPr>
            <a:spAutoFit/>
          </a:bodyPr>
          <a:lstStyle/>
          <a:p>
            <a:pPr eaLnBrk="1" hangingPunct="1">
              <a:lnSpc>
                <a:spcPct val="120000"/>
              </a:lnSpc>
              <a:defRPr/>
            </a:pPr>
            <a:r>
              <a:rPr lang="en-US" sz="2800" b="1" dirty="0">
                <a:latin typeface="+mn-lt"/>
                <a:sym typeface="Wingdings" pitchFamily="2" charset="2"/>
              </a:rPr>
              <a:t> </a:t>
            </a:r>
            <a:r>
              <a:rPr lang="en-US" sz="2800" b="1" dirty="0">
                <a:latin typeface="+mn-lt"/>
              </a:rPr>
              <a:t>Công cụ:</a:t>
            </a:r>
          </a:p>
        </p:txBody>
      </p:sp>
      <p:sp>
        <p:nvSpPr>
          <p:cNvPr id="7" name="Rectangle 7"/>
          <p:cNvSpPr>
            <a:spLocks noChangeArrowheads="1"/>
          </p:cNvSpPr>
          <p:nvPr/>
        </p:nvSpPr>
        <p:spPr bwMode="auto">
          <a:xfrm>
            <a:off x="1143000" y="914400"/>
            <a:ext cx="6629400" cy="561975"/>
          </a:xfrm>
          <a:prstGeom prst="rect">
            <a:avLst/>
          </a:prstGeom>
          <a:gradFill rotWithShape="1">
            <a:gsLst>
              <a:gs pos="0">
                <a:srgbClr val="FFFF00"/>
              </a:gs>
              <a:gs pos="100000">
                <a:srgbClr val="FF33CC"/>
              </a:gs>
            </a:gsLst>
            <a:path path="shape">
              <a:fillToRect l="50000" t="50000" r="50000" b="50000"/>
            </a:path>
          </a:gradFill>
          <a:ln w="9525">
            <a:noFill/>
            <a:miter lim="800000"/>
            <a:headEnd/>
            <a:tailEnd/>
          </a:ln>
        </p:spPr>
        <p:txBody>
          <a:bodyPr>
            <a:spAutoFit/>
          </a:bodyPr>
          <a:lstStyle/>
          <a:p>
            <a:pPr algn="ctr" eaLnBrk="1" hangingPunct="1">
              <a:lnSpc>
                <a:spcPct val="120000"/>
              </a:lnSpc>
              <a:defRPr/>
            </a:pPr>
            <a:r>
              <a:rPr lang="en-US" sz="2800" b="1" dirty="0">
                <a:solidFill>
                  <a:srgbClr val="0000FF"/>
                </a:solidFill>
                <a:latin typeface="+mn-lt"/>
              </a:rPr>
              <a:t>Tin học là ngành khoa học</a:t>
            </a:r>
          </a:p>
        </p:txBody>
      </p:sp>
      <p:sp>
        <p:nvSpPr>
          <p:cNvPr id="8" name="Rectangle 8"/>
          <p:cNvSpPr>
            <a:spLocks noChangeArrowheads="1"/>
          </p:cNvSpPr>
          <p:nvPr/>
        </p:nvSpPr>
        <p:spPr bwMode="auto">
          <a:xfrm>
            <a:off x="5043488" y="1709738"/>
            <a:ext cx="2895600" cy="561975"/>
          </a:xfrm>
          <a:prstGeom prst="rect">
            <a:avLst/>
          </a:prstGeom>
          <a:noFill/>
          <a:ln w="9525">
            <a:noFill/>
            <a:miter lim="800000"/>
            <a:headEnd/>
            <a:tailEnd/>
          </a:ln>
        </p:spPr>
        <p:txBody>
          <a:bodyPr>
            <a:spAutoFit/>
          </a:bodyPr>
          <a:lstStyle/>
          <a:p>
            <a:pPr eaLnBrk="1" hangingPunct="1">
              <a:lnSpc>
                <a:spcPct val="120000"/>
              </a:lnSpc>
              <a:defRPr/>
            </a:pPr>
            <a:r>
              <a:rPr lang="en-US" sz="2800" b="1" dirty="0">
                <a:solidFill>
                  <a:srgbClr val="FF0000"/>
                </a:solidFill>
                <a:latin typeface="+mn-lt"/>
              </a:rPr>
              <a:t>Thông tin.</a:t>
            </a:r>
          </a:p>
        </p:txBody>
      </p:sp>
      <p:sp>
        <p:nvSpPr>
          <p:cNvPr id="9" name="Rectangle 9"/>
          <p:cNvSpPr>
            <a:spLocks noChangeArrowheads="1"/>
          </p:cNvSpPr>
          <p:nvPr/>
        </p:nvSpPr>
        <p:spPr bwMode="auto">
          <a:xfrm>
            <a:off x="3124200" y="2517775"/>
            <a:ext cx="3810000" cy="561975"/>
          </a:xfrm>
          <a:prstGeom prst="rect">
            <a:avLst/>
          </a:prstGeom>
          <a:noFill/>
          <a:ln w="9525">
            <a:noFill/>
            <a:miter lim="800000"/>
            <a:headEnd/>
            <a:tailEnd/>
          </a:ln>
        </p:spPr>
        <p:txBody>
          <a:bodyPr>
            <a:spAutoFit/>
          </a:bodyPr>
          <a:lstStyle/>
          <a:p>
            <a:pPr eaLnBrk="1" hangingPunct="1">
              <a:lnSpc>
                <a:spcPct val="120000"/>
              </a:lnSpc>
              <a:defRPr/>
            </a:pPr>
            <a:r>
              <a:rPr lang="en-US" sz="2800" b="1" dirty="0">
                <a:solidFill>
                  <a:srgbClr val="FF0000"/>
                </a:solidFill>
                <a:latin typeface="+mn-lt"/>
              </a:rPr>
              <a:t>Máy tính điện tử. </a:t>
            </a:r>
          </a:p>
        </p:txBody>
      </p:sp>
      <p:sp>
        <p:nvSpPr>
          <p:cNvPr id="10" name="Rectangle 2"/>
          <p:cNvSpPr txBox="1">
            <a:spLocks noChangeArrowheads="1"/>
          </p:cNvSpPr>
          <p:nvPr/>
        </p:nvSpPr>
        <p:spPr>
          <a:xfrm>
            <a:off x="0" y="203200"/>
            <a:ext cx="8077200" cy="804863"/>
          </a:xfrm>
          <a:prstGeom prst="rect">
            <a:avLst/>
          </a:prstGeom>
        </p:spPr>
        <p:txBody>
          <a:bodyPr/>
          <a:lstStyle/>
          <a:p>
            <a:pPr algn="just" eaLnBrk="1" hangingPunct="1">
              <a:defRPr/>
            </a:pPr>
            <a:r>
              <a:rPr lang="en-US" sz="3400" b="1" kern="0" dirty="0">
                <a:solidFill>
                  <a:srgbClr val="FF0000"/>
                </a:solidFill>
                <a:latin typeface="+mn-lt"/>
                <a:ea typeface="+mj-ea"/>
                <a:cs typeface="+mj-cs"/>
              </a:rPr>
              <a:t>3. Thuật ngữ tin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
                                        </p:tgtEl>
                                        <p:attrNameLst>
                                          <p:attrName>style.visibility</p:attrName>
                                        </p:attrNameLst>
                                      </p:cBhvr>
                                      <p:to>
                                        <p:strVal val="visible"/>
                                      </p:to>
                                    </p:set>
                                    <p:anim calcmode="discrete" valueType="clr">
                                      <p:cBhvr override="childStyle">
                                        <p:cTn id="2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gtEl>
                                        <p:attrNameLst>
                                          <p:attrName>fillcolor</p:attrName>
                                        </p:attrNameLst>
                                      </p:cBhvr>
                                      <p:tavLst>
                                        <p:tav tm="0">
                                          <p:val>
                                            <p:clrVal>
                                              <a:schemeClr val="accent2"/>
                                            </p:clrVal>
                                          </p:val>
                                        </p:tav>
                                        <p:tav tm="50000">
                                          <p:val>
                                            <p:clrVal>
                                              <a:schemeClr val="hlink"/>
                                            </p:clrVal>
                                          </p:val>
                                        </p:tav>
                                      </p:tavLst>
                                    </p:anim>
                                    <p:set>
                                      <p:cBhvr>
                                        <p:cTn id="23" dur="80"/>
                                        <p:tgtEl>
                                          <p:spTgt spid="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
                                        </p:tgtEl>
                                        <p:attrNameLst>
                                          <p:attrName>style.visibility</p:attrName>
                                        </p:attrNameLst>
                                      </p:cBhvr>
                                      <p:to>
                                        <p:strVal val="visible"/>
                                      </p:to>
                                    </p:set>
                                    <p:anim calcmode="discrete" valueType="clr">
                                      <p:cBhvr override="childStyle">
                                        <p:cTn id="2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
                                        </p:tgtEl>
                                        <p:attrNameLst>
                                          <p:attrName>fillcolor</p:attrName>
                                        </p:attrNameLst>
                                      </p:cBhvr>
                                      <p:tavLst>
                                        <p:tav tm="0">
                                          <p:val>
                                            <p:clrVal>
                                              <a:schemeClr val="accent2"/>
                                            </p:clrVal>
                                          </p:val>
                                        </p:tav>
                                        <p:tav tm="50000">
                                          <p:val>
                                            <p:clrVal>
                                              <a:schemeClr val="hlink"/>
                                            </p:clrVal>
                                          </p:val>
                                        </p:tav>
                                      </p:tavLst>
                                    </p:anim>
                                    <p:set>
                                      <p:cBhvr>
                                        <p:cTn id="30" dur="80"/>
                                        <p:tgtEl>
                                          <p:spTgt spid="6"/>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9"/>
                                        </p:tgtEl>
                                        <p:attrNameLst>
                                          <p:attrName>style.visibility</p:attrName>
                                        </p:attrNameLst>
                                      </p:cBhvr>
                                      <p:to>
                                        <p:strVal val="visible"/>
                                      </p:to>
                                    </p:set>
                                    <p:anim calcmode="discrete" valueType="clr">
                                      <p:cBhvr override="childStyle">
                                        <p:cTn id="3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gtEl>
                                        <p:attrNameLst>
                                          <p:attrName>fillcolor</p:attrName>
                                        </p:attrNameLst>
                                      </p:cBhvr>
                                      <p:tavLst>
                                        <p:tav tm="0">
                                          <p:val>
                                            <p:clrVal>
                                              <a:schemeClr val="accent2"/>
                                            </p:clrVal>
                                          </p:val>
                                        </p:tav>
                                        <p:tav tm="50000">
                                          <p:val>
                                            <p:clrVal>
                                              <a:schemeClr val="hlink"/>
                                            </p:clrVal>
                                          </p:val>
                                        </p:tav>
                                      </p:tavLst>
                                    </p:anim>
                                    <p:set>
                                      <p:cBhvr>
                                        <p:cTn id="37" dur="80"/>
                                        <p:tgtEl>
                                          <p:spTgt spid="9"/>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trips(downLeft)">
                                      <p:cBhvr>
                                        <p:cTn id="42" dur="500"/>
                                        <p:tgtEl>
                                          <p:spTgt spid="4"/>
                                        </p:tgtEl>
                                      </p:cBhvr>
                                    </p:animEffect>
                                  </p:childTnLst>
                                </p:cTn>
                              </p:par>
                            </p:childTnLst>
                          </p:cTn>
                        </p:par>
                        <p:par>
                          <p:cTn id="43" fill="hold" nodeType="afterGroup">
                            <p:stCondLst>
                              <p:cond delay="500"/>
                            </p:stCondLst>
                            <p:childTnLst>
                              <p:par>
                                <p:cTn id="44" presetID="18" presetClass="entr" presetSubtype="6"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strips(downRight)">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36563" y="368300"/>
            <a:ext cx="7740650" cy="804863"/>
          </a:xfrm>
        </p:spPr>
        <p:txBody>
          <a:bodyPr/>
          <a:lstStyle/>
          <a:p>
            <a:pPr eaLnBrk="1" hangingPunct="1">
              <a:defRPr/>
            </a:pPr>
            <a:r>
              <a:rPr lang="en-US" altLang="en-US" sz="4400" dirty="0" err="1">
                <a:latin typeface="+mn-lt"/>
              </a:rPr>
              <a:t>Nội</a:t>
            </a:r>
            <a:r>
              <a:rPr lang="en-US" altLang="en-US" sz="4400" dirty="0">
                <a:latin typeface="+mn-lt"/>
              </a:rPr>
              <a:t> dung</a:t>
            </a:r>
            <a:endParaRPr lang="en-US" altLang="en-US" sz="4400" dirty="0">
              <a:solidFill>
                <a:schemeClr val="accent1"/>
              </a:solidFill>
              <a:latin typeface="+mn-lt"/>
            </a:endParaRPr>
          </a:p>
        </p:txBody>
      </p:sp>
      <p:sp>
        <p:nvSpPr>
          <p:cNvPr id="5123" name="Text Box 3"/>
          <p:cNvSpPr txBox="1">
            <a:spLocks noChangeArrowheads="1"/>
          </p:cNvSpPr>
          <p:nvPr/>
        </p:nvSpPr>
        <p:spPr bwMode="auto">
          <a:xfrm>
            <a:off x="1660525" y="722313"/>
            <a:ext cx="192088" cy="366712"/>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vi-VN" altLang="en-US">
              <a:latin typeface="+mn-lt"/>
            </a:endParaRPr>
          </a:p>
        </p:txBody>
      </p:sp>
      <p:sp>
        <p:nvSpPr>
          <p:cNvPr id="5124" name="AutoShape 5"/>
          <p:cNvSpPr>
            <a:spLocks noChangeArrowheads="1"/>
          </p:cNvSpPr>
          <p:nvPr/>
        </p:nvSpPr>
        <p:spPr bwMode="gray">
          <a:xfrm>
            <a:off x="942975" y="3587750"/>
            <a:ext cx="8153400" cy="814388"/>
          </a:xfrm>
          <a:prstGeom prst="roundRect">
            <a:avLst>
              <a:gd name="adj" fmla="val 50000"/>
            </a:avLst>
          </a:prstGeom>
          <a:noFill/>
          <a:ln w="28575">
            <a:solidFill>
              <a:schemeClr val="hlink"/>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vi-VN" altLang="en-US" sz="3200">
              <a:latin typeface="+mn-lt"/>
            </a:endParaRPr>
          </a:p>
        </p:txBody>
      </p:sp>
      <p:sp>
        <p:nvSpPr>
          <p:cNvPr id="38918" name="AutoShape 6"/>
          <p:cNvSpPr>
            <a:spLocks noChangeArrowheads="1"/>
          </p:cNvSpPr>
          <p:nvPr/>
        </p:nvSpPr>
        <p:spPr bwMode="gray">
          <a:xfrm>
            <a:off x="935038" y="2749550"/>
            <a:ext cx="8132762" cy="814388"/>
          </a:xfrm>
          <a:prstGeom prst="roundRect">
            <a:avLst>
              <a:gd name="adj" fmla="val 50000"/>
            </a:avLst>
          </a:prstGeom>
          <a:noFill/>
          <a:ln w="28575">
            <a:solidFill>
              <a:schemeClr val="accent1"/>
            </a:solidFill>
            <a:round/>
            <a:headEnd/>
            <a:tailEnd/>
          </a:ln>
          <a:effectLst/>
        </p:spPr>
        <p:txBody>
          <a:bodyPr wrap="none" anchor="ctr"/>
          <a:lstStyle/>
          <a:p>
            <a:pPr eaLnBrk="1" hangingPunct="1">
              <a:defRPr/>
            </a:pPr>
            <a:endParaRPr lang="en-US" sz="3200">
              <a:latin typeface="+mn-lt"/>
            </a:endParaRPr>
          </a:p>
        </p:txBody>
      </p:sp>
      <p:sp>
        <p:nvSpPr>
          <p:cNvPr id="5126" name="AutoShape 7"/>
          <p:cNvSpPr>
            <a:spLocks noChangeArrowheads="1"/>
          </p:cNvSpPr>
          <p:nvPr/>
        </p:nvSpPr>
        <p:spPr bwMode="gray">
          <a:xfrm>
            <a:off x="927100" y="1909763"/>
            <a:ext cx="8140700" cy="814387"/>
          </a:xfrm>
          <a:prstGeom prst="roundRect">
            <a:avLst>
              <a:gd name="adj" fmla="val 50000"/>
            </a:avLst>
          </a:prstGeom>
          <a:no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vi-VN" altLang="en-US" sz="3200">
              <a:latin typeface="+mn-lt"/>
            </a:endParaRPr>
          </a:p>
        </p:txBody>
      </p:sp>
      <p:grpSp>
        <p:nvGrpSpPr>
          <p:cNvPr id="5127" name="Group 8"/>
          <p:cNvGrpSpPr>
            <a:grpSpLocks/>
          </p:cNvGrpSpPr>
          <p:nvPr/>
        </p:nvGrpSpPr>
        <p:grpSpPr bwMode="auto">
          <a:xfrm>
            <a:off x="304800" y="1892300"/>
            <a:ext cx="701675" cy="852488"/>
            <a:chOff x="720" y="1488"/>
            <a:chExt cx="806" cy="808"/>
          </a:xfrm>
        </p:grpSpPr>
        <p:sp>
          <p:nvSpPr>
            <p:cNvPr id="5148" name="Oval 9"/>
            <p:cNvSpPr>
              <a:spLocks noChangeArrowheads="1"/>
            </p:cNvSpPr>
            <p:nvPr/>
          </p:nvSpPr>
          <p:spPr bwMode="gray">
            <a:xfrm>
              <a:off x="720" y="1490"/>
              <a:ext cx="806" cy="806"/>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vi-VN" altLang="en-US" sz="3200">
                <a:latin typeface="+mn-lt"/>
              </a:endParaRPr>
            </a:p>
          </p:txBody>
        </p:sp>
        <p:pic>
          <p:nvPicPr>
            <p:cNvPr id="5149" name="Picture 10" descr="d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21" y="1488"/>
              <a:ext cx="800"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8" name="Text Box 11"/>
          <p:cNvSpPr txBox="1">
            <a:spLocks noChangeArrowheads="1"/>
          </p:cNvSpPr>
          <p:nvPr/>
        </p:nvSpPr>
        <p:spPr bwMode="gray">
          <a:xfrm>
            <a:off x="417513" y="2006600"/>
            <a:ext cx="436562" cy="584200"/>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3200" b="1" i="1" dirty="0">
                <a:solidFill>
                  <a:srgbClr val="FFFFFF"/>
                </a:solidFill>
                <a:latin typeface="+mn-lt"/>
                <a:cs typeface="Arial" panose="020B0604020202020204" pitchFamily="34" charset="0"/>
              </a:rPr>
              <a:t>1</a:t>
            </a:r>
          </a:p>
        </p:txBody>
      </p:sp>
      <p:grpSp>
        <p:nvGrpSpPr>
          <p:cNvPr id="5129" name="Group 12"/>
          <p:cNvGrpSpPr>
            <a:grpSpLocks/>
          </p:cNvGrpSpPr>
          <p:nvPr/>
        </p:nvGrpSpPr>
        <p:grpSpPr bwMode="auto">
          <a:xfrm>
            <a:off x="304800" y="2732088"/>
            <a:ext cx="701675" cy="852487"/>
            <a:chOff x="1188" y="1705"/>
            <a:chExt cx="330" cy="332"/>
          </a:xfrm>
        </p:grpSpPr>
        <p:sp>
          <p:nvSpPr>
            <p:cNvPr id="5146" name="Oval 13"/>
            <p:cNvSpPr>
              <a:spLocks noChangeArrowheads="1"/>
            </p:cNvSpPr>
            <p:nvPr/>
          </p:nvSpPr>
          <p:spPr bwMode="gray">
            <a:xfrm>
              <a:off x="1188" y="1706"/>
              <a:ext cx="330" cy="331"/>
            </a:xfrm>
            <a:prstGeom prst="ellipse">
              <a:avLst/>
            </a:prstGeom>
            <a:solidFill>
              <a:schemeClr val="accent1"/>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vi-VN" altLang="en-US" sz="3200">
                <a:latin typeface="+mn-lt"/>
              </a:endParaRPr>
            </a:p>
          </p:txBody>
        </p:sp>
        <p:pic>
          <p:nvPicPr>
            <p:cNvPr id="5147" name="Picture 14" descr="d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190" y="1705"/>
              <a:ext cx="328"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30" name="Text Box 15"/>
          <p:cNvSpPr txBox="1">
            <a:spLocks noChangeArrowheads="1"/>
          </p:cNvSpPr>
          <p:nvPr/>
        </p:nvSpPr>
        <p:spPr bwMode="gray">
          <a:xfrm>
            <a:off x="392113" y="2844800"/>
            <a:ext cx="463550" cy="584200"/>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3200" b="1" i="1" dirty="0">
                <a:solidFill>
                  <a:srgbClr val="FFFFFF"/>
                </a:solidFill>
                <a:latin typeface="+mn-lt"/>
                <a:cs typeface="Arial" panose="020B0604020202020204" pitchFamily="34" charset="0"/>
              </a:rPr>
              <a:t>2</a:t>
            </a:r>
          </a:p>
        </p:txBody>
      </p:sp>
      <p:grpSp>
        <p:nvGrpSpPr>
          <p:cNvPr id="5131" name="Group 16"/>
          <p:cNvGrpSpPr>
            <a:grpSpLocks/>
          </p:cNvGrpSpPr>
          <p:nvPr/>
        </p:nvGrpSpPr>
        <p:grpSpPr bwMode="auto">
          <a:xfrm>
            <a:off x="298450" y="3613150"/>
            <a:ext cx="676275" cy="944563"/>
            <a:chOff x="1188" y="2112"/>
            <a:chExt cx="330" cy="332"/>
          </a:xfrm>
        </p:grpSpPr>
        <p:sp>
          <p:nvSpPr>
            <p:cNvPr id="5144" name="Oval 17"/>
            <p:cNvSpPr>
              <a:spLocks noChangeArrowheads="1"/>
            </p:cNvSpPr>
            <p:nvPr/>
          </p:nvSpPr>
          <p:spPr bwMode="gray">
            <a:xfrm>
              <a:off x="1188" y="2113"/>
              <a:ext cx="330" cy="331"/>
            </a:xfrm>
            <a:prstGeom prst="ellipse">
              <a:avLst/>
            </a:prstGeom>
            <a:solidFill>
              <a:schemeClr val="hlink"/>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vi-VN" altLang="en-US" sz="3200">
                <a:latin typeface="+mn-lt"/>
              </a:endParaRPr>
            </a:p>
          </p:txBody>
        </p:sp>
        <p:pic>
          <p:nvPicPr>
            <p:cNvPr id="5145" name="Picture 18" descr="d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190" y="2112"/>
              <a:ext cx="328"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32" name="Text Box 19"/>
          <p:cNvSpPr txBox="1">
            <a:spLocks noChangeArrowheads="1"/>
          </p:cNvSpPr>
          <p:nvPr/>
        </p:nvSpPr>
        <p:spPr bwMode="gray">
          <a:xfrm>
            <a:off x="433388" y="3733800"/>
            <a:ext cx="420687" cy="584200"/>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3200" b="1" i="1" dirty="0">
                <a:solidFill>
                  <a:srgbClr val="FFFFFF"/>
                </a:solidFill>
                <a:latin typeface="+mn-lt"/>
                <a:cs typeface="Arial" panose="020B0604020202020204" pitchFamily="34" charset="0"/>
              </a:rPr>
              <a:t>3</a:t>
            </a:r>
          </a:p>
        </p:txBody>
      </p:sp>
      <p:sp>
        <p:nvSpPr>
          <p:cNvPr id="38936" name="Text Box 24"/>
          <p:cNvSpPr txBox="1">
            <a:spLocks noChangeArrowheads="1"/>
          </p:cNvSpPr>
          <p:nvPr/>
        </p:nvSpPr>
        <p:spPr bwMode="gray">
          <a:xfrm>
            <a:off x="1219200" y="2057400"/>
            <a:ext cx="7891463" cy="584200"/>
          </a:xfrm>
          <a:prstGeom prst="rect">
            <a:avLst/>
          </a:prstGeom>
          <a:noFill/>
          <a:ln w="9525">
            <a:noFill/>
            <a:miter lim="800000"/>
            <a:headEnd/>
            <a:tailEnd/>
          </a:ln>
          <a:effectLst/>
        </p:spPr>
        <p:txBody>
          <a:bodyPr>
            <a:spAutoFit/>
          </a:bodyPr>
          <a:lstStyle/>
          <a:p>
            <a:pPr marL="457200" indent="-457200" eaLnBrk="1" hangingPunct="1">
              <a:spcBef>
                <a:spcPct val="50000"/>
              </a:spcBef>
              <a:buClr>
                <a:schemeClr val="tx1"/>
              </a:buClr>
              <a:defRPr/>
            </a:pPr>
            <a:r>
              <a:rPr lang="en-US" sz="3200" b="1" dirty="0" err="1">
                <a:latin typeface="+mn-lt"/>
                <a:cs typeface="Arial" charset="0"/>
              </a:rPr>
              <a:t>Sự</a:t>
            </a:r>
            <a:r>
              <a:rPr lang="en-US" sz="3200" b="1" dirty="0">
                <a:latin typeface="+mn-lt"/>
                <a:cs typeface="Arial" charset="0"/>
              </a:rPr>
              <a:t> </a:t>
            </a:r>
            <a:r>
              <a:rPr lang="en-US" sz="3200" b="1" dirty="0" err="1">
                <a:latin typeface="+mn-lt"/>
                <a:cs typeface="Arial" charset="0"/>
              </a:rPr>
              <a:t>hình</a:t>
            </a:r>
            <a:r>
              <a:rPr lang="en-US" sz="3200" b="1" dirty="0">
                <a:latin typeface="+mn-lt"/>
                <a:cs typeface="Arial" charset="0"/>
              </a:rPr>
              <a:t> </a:t>
            </a:r>
            <a:r>
              <a:rPr lang="en-US" sz="3200" b="1" dirty="0" err="1">
                <a:latin typeface="+mn-lt"/>
                <a:cs typeface="Arial" charset="0"/>
              </a:rPr>
              <a:t>thành</a:t>
            </a:r>
            <a:r>
              <a:rPr lang="en-US" sz="3200" b="1" dirty="0">
                <a:latin typeface="+mn-lt"/>
                <a:cs typeface="Arial" charset="0"/>
              </a:rPr>
              <a:t> </a:t>
            </a:r>
            <a:r>
              <a:rPr lang="en-US" sz="3200" b="1" dirty="0" err="1">
                <a:latin typeface="+mn-lt"/>
                <a:cs typeface="Arial" charset="0"/>
              </a:rPr>
              <a:t>và</a:t>
            </a:r>
            <a:r>
              <a:rPr lang="en-US" sz="3200" b="1" dirty="0">
                <a:latin typeface="+mn-lt"/>
                <a:cs typeface="Arial" charset="0"/>
              </a:rPr>
              <a:t> </a:t>
            </a:r>
            <a:r>
              <a:rPr lang="en-US" sz="3200" b="1" dirty="0" err="1">
                <a:latin typeface="+mn-lt"/>
                <a:cs typeface="Arial" charset="0"/>
              </a:rPr>
              <a:t>phát</a:t>
            </a:r>
            <a:r>
              <a:rPr lang="en-US" sz="3200" b="1" dirty="0">
                <a:latin typeface="+mn-lt"/>
                <a:cs typeface="Arial" charset="0"/>
              </a:rPr>
              <a:t> </a:t>
            </a:r>
            <a:r>
              <a:rPr lang="en-US" sz="3200" b="1" dirty="0" err="1">
                <a:latin typeface="+mn-lt"/>
                <a:cs typeface="Arial" charset="0"/>
              </a:rPr>
              <a:t>triển</a:t>
            </a:r>
            <a:r>
              <a:rPr lang="en-US" sz="3200" b="1" dirty="0">
                <a:latin typeface="+mn-lt"/>
                <a:cs typeface="Arial" charset="0"/>
              </a:rPr>
              <a:t> </a:t>
            </a:r>
            <a:r>
              <a:rPr lang="en-US" sz="3200" b="1" dirty="0" err="1">
                <a:latin typeface="+mn-lt"/>
                <a:cs typeface="Arial" charset="0"/>
              </a:rPr>
              <a:t>của</a:t>
            </a:r>
            <a:r>
              <a:rPr lang="en-US" sz="3200" b="1" dirty="0">
                <a:latin typeface="+mn-lt"/>
                <a:cs typeface="Arial" charset="0"/>
              </a:rPr>
              <a:t> tin </a:t>
            </a:r>
            <a:r>
              <a:rPr lang="en-US" sz="3200" b="1" dirty="0" err="1">
                <a:latin typeface="+mn-lt"/>
                <a:cs typeface="Arial" charset="0"/>
              </a:rPr>
              <a:t>học</a:t>
            </a:r>
            <a:endParaRPr lang="en-US" sz="3200" b="1" dirty="0">
              <a:latin typeface="+mn-lt"/>
              <a:cs typeface="Arial" charset="0"/>
            </a:endParaRPr>
          </a:p>
        </p:txBody>
      </p:sp>
      <p:sp>
        <p:nvSpPr>
          <p:cNvPr id="38937" name="Text Box 25"/>
          <p:cNvSpPr txBox="1">
            <a:spLocks noChangeArrowheads="1"/>
          </p:cNvSpPr>
          <p:nvPr/>
        </p:nvSpPr>
        <p:spPr bwMode="gray">
          <a:xfrm>
            <a:off x="1219200" y="2844800"/>
            <a:ext cx="7851775" cy="584200"/>
          </a:xfrm>
          <a:prstGeom prst="rect">
            <a:avLst/>
          </a:prstGeom>
          <a:noFill/>
          <a:ln w="9525">
            <a:noFill/>
            <a:miter lim="800000"/>
            <a:headEnd/>
            <a:tailEnd/>
          </a:ln>
          <a:effectLst/>
        </p:spPr>
        <p:txBody>
          <a:bodyPr>
            <a:spAutoFit/>
          </a:bodyPr>
          <a:lstStyle/>
          <a:p>
            <a:pPr marL="457200" indent="-457200" eaLnBrk="1" hangingPunct="1">
              <a:spcBef>
                <a:spcPct val="50000"/>
              </a:spcBef>
              <a:buClr>
                <a:schemeClr val="tx1"/>
              </a:buClr>
              <a:defRPr/>
            </a:pPr>
            <a:r>
              <a:rPr lang="en-US" sz="3200" b="1" dirty="0" err="1">
                <a:latin typeface="+mn-lt"/>
                <a:cs typeface="Arial" charset="0"/>
              </a:rPr>
              <a:t>Đặc</a:t>
            </a:r>
            <a:r>
              <a:rPr lang="en-US" sz="3200" b="1" dirty="0">
                <a:latin typeface="+mn-lt"/>
                <a:cs typeface="Arial" charset="0"/>
              </a:rPr>
              <a:t> </a:t>
            </a:r>
            <a:r>
              <a:rPr lang="en-US" sz="3200" b="1" dirty="0" err="1">
                <a:latin typeface="+mn-lt"/>
                <a:cs typeface="Arial" charset="0"/>
              </a:rPr>
              <a:t>tính</a:t>
            </a:r>
            <a:r>
              <a:rPr lang="en-US" sz="3200" b="1" dirty="0">
                <a:latin typeface="+mn-lt"/>
                <a:cs typeface="Arial" charset="0"/>
              </a:rPr>
              <a:t> </a:t>
            </a:r>
            <a:r>
              <a:rPr lang="en-US" sz="3200" b="1" dirty="0" err="1">
                <a:latin typeface="+mn-lt"/>
                <a:cs typeface="Arial" charset="0"/>
              </a:rPr>
              <a:t>và</a:t>
            </a:r>
            <a:r>
              <a:rPr lang="en-US" sz="3200" b="1" dirty="0">
                <a:latin typeface="+mn-lt"/>
                <a:cs typeface="Arial" charset="0"/>
              </a:rPr>
              <a:t> </a:t>
            </a:r>
            <a:r>
              <a:rPr lang="en-US" sz="3200" b="1" dirty="0" err="1">
                <a:latin typeface="+mn-lt"/>
                <a:cs typeface="Arial" charset="0"/>
              </a:rPr>
              <a:t>vai</a:t>
            </a:r>
            <a:r>
              <a:rPr lang="en-US" sz="3200" b="1" dirty="0">
                <a:latin typeface="+mn-lt"/>
                <a:cs typeface="Arial" charset="0"/>
              </a:rPr>
              <a:t> </a:t>
            </a:r>
            <a:r>
              <a:rPr lang="en-US" sz="3200" b="1" dirty="0" err="1">
                <a:latin typeface="+mn-lt"/>
                <a:cs typeface="Arial" charset="0"/>
              </a:rPr>
              <a:t>trò</a:t>
            </a:r>
            <a:r>
              <a:rPr lang="en-US" sz="3200" b="1" dirty="0">
                <a:latin typeface="+mn-lt"/>
                <a:cs typeface="Arial" charset="0"/>
              </a:rPr>
              <a:t> </a:t>
            </a:r>
            <a:r>
              <a:rPr lang="en-US" sz="3200" b="1" dirty="0" err="1">
                <a:latin typeface="+mn-lt"/>
                <a:cs typeface="Arial" charset="0"/>
              </a:rPr>
              <a:t>của</a:t>
            </a:r>
            <a:r>
              <a:rPr lang="en-US" sz="3200" b="1" dirty="0">
                <a:latin typeface="+mn-lt"/>
                <a:cs typeface="Arial" charset="0"/>
              </a:rPr>
              <a:t> </a:t>
            </a:r>
            <a:r>
              <a:rPr lang="en-US" sz="3200" b="1" dirty="0" err="1">
                <a:latin typeface="+mn-lt"/>
                <a:cs typeface="Arial" charset="0"/>
              </a:rPr>
              <a:t>máy</a:t>
            </a:r>
            <a:r>
              <a:rPr lang="en-US" sz="3200" b="1" dirty="0">
                <a:latin typeface="+mn-lt"/>
                <a:cs typeface="Arial" charset="0"/>
              </a:rPr>
              <a:t> </a:t>
            </a:r>
            <a:r>
              <a:rPr lang="en-US" sz="3200" b="1" dirty="0" err="1">
                <a:latin typeface="+mn-lt"/>
                <a:cs typeface="Arial" charset="0"/>
              </a:rPr>
              <a:t>tính</a:t>
            </a:r>
            <a:r>
              <a:rPr lang="en-US" sz="3200" b="1" dirty="0">
                <a:latin typeface="+mn-lt"/>
                <a:cs typeface="Arial" charset="0"/>
              </a:rPr>
              <a:t> </a:t>
            </a:r>
            <a:r>
              <a:rPr lang="en-US" sz="3200" b="1" dirty="0" err="1">
                <a:latin typeface="+mn-lt"/>
                <a:cs typeface="Arial" charset="0"/>
              </a:rPr>
              <a:t>điện</a:t>
            </a:r>
            <a:r>
              <a:rPr lang="en-US" sz="3200" b="1" dirty="0">
                <a:latin typeface="+mn-lt"/>
                <a:cs typeface="Arial" charset="0"/>
              </a:rPr>
              <a:t> </a:t>
            </a:r>
            <a:r>
              <a:rPr lang="en-US" sz="3200" b="1" dirty="0" err="1">
                <a:latin typeface="+mn-lt"/>
                <a:cs typeface="Arial" charset="0"/>
              </a:rPr>
              <a:t>tử</a:t>
            </a:r>
            <a:endParaRPr lang="en-US" sz="3200" b="1" dirty="0">
              <a:latin typeface="+mn-lt"/>
              <a:cs typeface="Arial" charset="0"/>
            </a:endParaRPr>
          </a:p>
        </p:txBody>
      </p:sp>
      <p:sp>
        <p:nvSpPr>
          <p:cNvPr id="38938" name="Text Box 26"/>
          <p:cNvSpPr txBox="1">
            <a:spLocks noChangeArrowheads="1"/>
          </p:cNvSpPr>
          <p:nvPr/>
        </p:nvSpPr>
        <p:spPr bwMode="gray">
          <a:xfrm>
            <a:off x="1265238" y="3683000"/>
            <a:ext cx="5846762" cy="584200"/>
          </a:xfrm>
          <a:prstGeom prst="rect">
            <a:avLst/>
          </a:prstGeom>
          <a:noFill/>
          <a:ln w="9525">
            <a:noFill/>
            <a:miter lim="800000"/>
            <a:headEnd/>
            <a:tailEnd/>
          </a:ln>
          <a:effectLst/>
        </p:spPr>
        <p:txBody>
          <a:bodyPr>
            <a:spAutoFit/>
          </a:bodyPr>
          <a:lstStyle/>
          <a:p>
            <a:pPr marL="457200" indent="-457200" eaLnBrk="1" hangingPunct="1">
              <a:spcBef>
                <a:spcPct val="50000"/>
              </a:spcBef>
              <a:buClr>
                <a:schemeClr val="tx1"/>
              </a:buClr>
              <a:defRPr/>
            </a:pPr>
            <a:r>
              <a:rPr lang="en-US" sz="3200" b="1" dirty="0" err="1">
                <a:latin typeface="+mn-lt"/>
                <a:cs typeface="Arial" charset="0"/>
              </a:rPr>
              <a:t>Thuật</a:t>
            </a:r>
            <a:r>
              <a:rPr lang="en-US" sz="3200" b="1" dirty="0">
                <a:latin typeface="+mn-lt"/>
                <a:cs typeface="Arial" charset="0"/>
              </a:rPr>
              <a:t> </a:t>
            </a:r>
            <a:r>
              <a:rPr lang="en-US" sz="3200" b="1" dirty="0" err="1">
                <a:latin typeface="+mn-lt"/>
                <a:cs typeface="Arial" charset="0"/>
              </a:rPr>
              <a:t>ngữ</a:t>
            </a:r>
            <a:r>
              <a:rPr lang="en-US" sz="3200" b="1" dirty="0">
                <a:latin typeface="+mn-lt"/>
                <a:cs typeface="Arial" charset="0"/>
              </a:rPr>
              <a:t> “Tin </a:t>
            </a:r>
            <a:r>
              <a:rPr lang="en-US" sz="3200" b="1" dirty="0" err="1">
                <a:latin typeface="+mn-lt"/>
                <a:cs typeface="Arial" charset="0"/>
              </a:rPr>
              <a:t>học</a:t>
            </a:r>
            <a:r>
              <a:rPr lang="en-US" sz="3200" b="1" dirty="0">
                <a:latin typeface="+mn-lt"/>
                <a:cs typeface="Arial" charset="0"/>
              </a:rPr>
              <a:t>”</a:t>
            </a:r>
          </a:p>
        </p:txBody>
      </p:sp>
      <p:grpSp>
        <p:nvGrpSpPr>
          <p:cNvPr id="5136" name="Group 5"/>
          <p:cNvGrpSpPr>
            <a:grpSpLocks/>
          </p:cNvGrpSpPr>
          <p:nvPr/>
        </p:nvGrpSpPr>
        <p:grpSpPr bwMode="auto">
          <a:xfrm>
            <a:off x="381000" y="5486400"/>
            <a:ext cx="2058988" cy="1244600"/>
            <a:chOff x="1584" y="1392"/>
            <a:chExt cx="1740" cy="1092"/>
          </a:xfrm>
        </p:grpSpPr>
        <p:pic>
          <p:nvPicPr>
            <p:cNvPr id="5141" name="Picture 6"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 y="2064"/>
              <a:ext cx="828"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7" descr="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1392"/>
              <a:ext cx="906"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8" descr="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20526">
              <a:off x="1584" y="1968"/>
              <a:ext cx="672"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37" name="Group 5"/>
          <p:cNvGrpSpPr>
            <a:grpSpLocks/>
          </p:cNvGrpSpPr>
          <p:nvPr/>
        </p:nvGrpSpPr>
        <p:grpSpPr bwMode="auto">
          <a:xfrm>
            <a:off x="6781800" y="5410200"/>
            <a:ext cx="2058988" cy="1244600"/>
            <a:chOff x="1584" y="1392"/>
            <a:chExt cx="1740" cy="1092"/>
          </a:xfrm>
        </p:grpSpPr>
        <p:pic>
          <p:nvPicPr>
            <p:cNvPr id="5138" name="Picture 6"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 y="2064"/>
              <a:ext cx="828"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7" descr="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1392"/>
              <a:ext cx="906"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8" descr="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20526">
              <a:off x="1584" y="1968"/>
              <a:ext cx="672"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5"/>
          <p:cNvGrpSpPr>
            <a:grpSpLocks/>
          </p:cNvGrpSpPr>
          <p:nvPr/>
        </p:nvGrpSpPr>
        <p:grpSpPr bwMode="auto">
          <a:xfrm>
            <a:off x="381000" y="5486400"/>
            <a:ext cx="1981200" cy="1244600"/>
            <a:chOff x="1584" y="1392"/>
            <a:chExt cx="1740" cy="1092"/>
          </a:xfrm>
        </p:grpSpPr>
        <p:pic>
          <p:nvPicPr>
            <p:cNvPr id="6164" name="Picture 6"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2064"/>
              <a:ext cx="828"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7"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 y="1392"/>
              <a:ext cx="906"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8"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20526">
              <a:off x="1584" y="1968"/>
              <a:ext cx="672"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ounded Rectangular Callout 6"/>
          <p:cNvSpPr>
            <a:spLocks noChangeArrowheads="1"/>
          </p:cNvSpPr>
          <p:nvPr/>
        </p:nvSpPr>
        <p:spPr bwMode="auto">
          <a:xfrm>
            <a:off x="5029200" y="1524000"/>
            <a:ext cx="3048000" cy="1676400"/>
          </a:xfrm>
          <a:prstGeom prst="wedgeRoundRectCallout">
            <a:avLst>
              <a:gd name="adj1" fmla="val -22083"/>
              <a:gd name="adj2" fmla="val 62500"/>
              <a:gd name="adj3" fmla="val 16667"/>
            </a:avLst>
          </a:prstGeom>
          <a:solidFill>
            <a:schemeClr val="bg1"/>
          </a:solidFill>
          <a:ln w="25400" algn="ctr">
            <a:solidFill>
              <a:srgbClr val="55B2D3"/>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800" b="1">
                <a:solidFill>
                  <a:srgbClr val="FF0000"/>
                </a:solidFill>
                <a:latin typeface="+mn-lt"/>
              </a:rPr>
              <a:t>Ngành Tin học ra đời và phát triển như thế nào?</a:t>
            </a:r>
          </a:p>
        </p:txBody>
      </p:sp>
      <p:sp>
        <p:nvSpPr>
          <p:cNvPr id="8" name="Rectangle 2"/>
          <p:cNvSpPr txBox="1">
            <a:spLocks noChangeArrowheads="1"/>
          </p:cNvSpPr>
          <p:nvPr/>
        </p:nvSpPr>
        <p:spPr>
          <a:xfrm>
            <a:off x="-82550" y="338138"/>
            <a:ext cx="8693150" cy="804862"/>
          </a:xfrm>
          <a:prstGeom prst="rect">
            <a:avLst/>
          </a:prstGeom>
        </p:spPr>
        <p:txBody>
          <a:bodyPr/>
          <a:lstStyle/>
          <a:p>
            <a:pPr algn="r" eaLnBrk="1" hangingPunct="1">
              <a:defRPr/>
            </a:pPr>
            <a:r>
              <a:rPr lang="en-US" sz="3400" b="1" kern="0" dirty="0">
                <a:solidFill>
                  <a:srgbClr val="FF0000"/>
                </a:solidFill>
                <a:latin typeface="+mn-lt"/>
                <a:ea typeface="+mj-ea"/>
                <a:cs typeface="+mj-cs"/>
              </a:rPr>
              <a:t>1. </a:t>
            </a:r>
            <a:r>
              <a:rPr lang="en-US" sz="3400" b="1" kern="0" dirty="0" err="1">
                <a:solidFill>
                  <a:srgbClr val="FF0000"/>
                </a:solidFill>
                <a:latin typeface="+mn-lt"/>
                <a:ea typeface="+mj-ea"/>
                <a:cs typeface="+mj-cs"/>
              </a:rPr>
              <a:t>Sự</a:t>
            </a:r>
            <a:r>
              <a:rPr lang="en-US" sz="3400" b="1" kern="0" dirty="0">
                <a:solidFill>
                  <a:srgbClr val="FF0000"/>
                </a:solidFill>
                <a:latin typeface="+mn-lt"/>
                <a:ea typeface="+mj-ea"/>
                <a:cs typeface="+mj-cs"/>
              </a:rPr>
              <a:t> </a:t>
            </a:r>
            <a:r>
              <a:rPr lang="en-US" sz="3400" b="1" kern="0" dirty="0" err="1">
                <a:solidFill>
                  <a:srgbClr val="FF0000"/>
                </a:solidFill>
                <a:latin typeface="+mn-lt"/>
                <a:ea typeface="+mj-ea"/>
                <a:cs typeface="+mj-cs"/>
              </a:rPr>
              <a:t>hình</a:t>
            </a:r>
            <a:r>
              <a:rPr lang="en-US" sz="3400" b="1" kern="0" dirty="0">
                <a:solidFill>
                  <a:srgbClr val="FF0000"/>
                </a:solidFill>
                <a:latin typeface="+mn-lt"/>
                <a:ea typeface="+mj-ea"/>
                <a:cs typeface="+mj-cs"/>
              </a:rPr>
              <a:t> </a:t>
            </a:r>
            <a:r>
              <a:rPr lang="en-US" sz="3400" b="1" kern="0" dirty="0" err="1">
                <a:solidFill>
                  <a:srgbClr val="FF0000"/>
                </a:solidFill>
                <a:latin typeface="+mn-lt"/>
                <a:ea typeface="+mj-ea"/>
                <a:cs typeface="+mj-cs"/>
              </a:rPr>
              <a:t>thành</a:t>
            </a:r>
            <a:r>
              <a:rPr lang="en-US" sz="3400" b="1" kern="0" dirty="0">
                <a:solidFill>
                  <a:srgbClr val="FF0000"/>
                </a:solidFill>
                <a:latin typeface="+mn-lt"/>
                <a:ea typeface="+mj-ea"/>
                <a:cs typeface="+mj-cs"/>
              </a:rPr>
              <a:t> </a:t>
            </a:r>
            <a:r>
              <a:rPr lang="en-US" sz="3400" b="1" kern="0" dirty="0" err="1">
                <a:solidFill>
                  <a:srgbClr val="FF0000"/>
                </a:solidFill>
                <a:latin typeface="+mn-lt"/>
                <a:ea typeface="+mj-ea"/>
                <a:cs typeface="+mj-cs"/>
              </a:rPr>
              <a:t>và</a:t>
            </a:r>
            <a:r>
              <a:rPr lang="en-US" sz="3400" b="1" kern="0" dirty="0">
                <a:solidFill>
                  <a:srgbClr val="FF0000"/>
                </a:solidFill>
                <a:latin typeface="+mn-lt"/>
                <a:ea typeface="+mj-ea"/>
                <a:cs typeface="+mj-cs"/>
              </a:rPr>
              <a:t> </a:t>
            </a:r>
            <a:r>
              <a:rPr lang="en-US" sz="3400" b="1" kern="0" dirty="0" err="1">
                <a:solidFill>
                  <a:srgbClr val="FF0000"/>
                </a:solidFill>
                <a:latin typeface="+mn-lt"/>
                <a:ea typeface="+mj-ea"/>
                <a:cs typeface="+mj-cs"/>
              </a:rPr>
              <a:t>phát</a:t>
            </a:r>
            <a:r>
              <a:rPr lang="en-US" sz="3400" b="1" kern="0" dirty="0">
                <a:solidFill>
                  <a:srgbClr val="FF0000"/>
                </a:solidFill>
                <a:latin typeface="+mn-lt"/>
                <a:ea typeface="+mj-ea"/>
                <a:cs typeface="+mj-cs"/>
              </a:rPr>
              <a:t> </a:t>
            </a:r>
            <a:r>
              <a:rPr lang="en-US" sz="3400" b="1" kern="0" dirty="0" err="1">
                <a:solidFill>
                  <a:srgbClr val="FF0000"/>
                </a:solidFill>
                <a:latin typeface="+mn-lt"/>
                <a:ea typeface="+mj-ea"/>
                <a:cs typeface="+mj-cs"/>
              </a:rPr>
              <a:t>triển</a:t>
            </a:r>
            <a:r>
              <a:rPr lang="en-US" sz="3400" b="1" kern="0" dirty="0">
                <a:solidFill>
                  <a:srgbClr val="FF0000"/>
                </a:solidFill>
                <a:latin typeface="+mn-lt"/>
                <a:ea typeface="+mj-ea"/>
                <a:cs typeface="+mj-cs"/>
              </a:rPr>
              <a:t> </a:t>
            </a:r>
            <a:r>
              <a:rPr lang="en-US" sz="3400" b="1" kern="0" dirty="0" err="1">
                <a:solidFill>
                  <a:srgbClr val="FF0000"/>
                </a:solidFill>
                <a:latin typeface="+mn-lt"/>
                <a:ea typeface="+mj-ea"/>
                <a:cs typeface="+mj-cs"/>
              </a:rPr>
              <a:t>của</a:t>
            </a:r>
            <a:r>
              <a:rPr lang="en-US" sz="3400" b="1" kern="0" dirty="0">
                <a:solidFill>
                  <a:srgbClr val="FF0000"/>
                </a:solidFill>
                <a:latin typeface="+mn-lt"/>
                <a:ea typeface="+mj-ea"/>
                <a:cs typeface="+mj-cs"/>
              </a:rPr>
              <a:t> tin </a:t>
            </a:r>
            <a:r>
              <a:rPr lang="en-US" sz="3400" b="1" kern="0" dirty="0" err="1">
                <a:solidFill>
                  <a:srgbClr val="FF0000"/>
                </a:solidFill>
                <a:latin typeface="+mn-lt"/>
                <a:ea typeface="+mj-ea"/>
                <a:cs typeface="+mj-cs"/>
              </a:rPr>
              <a:t>học</a:t>
            </a:r>
            <a:endParaRPr lang="en-US" sz="3400" b="1" kern="0" dirty="0">
              <a:solidFill>
                <a:srgbClr val="FF0000"/>
              </a:solidFill>
              <a:latin typeface="+mn-lt"/>
              <a:ea typeface="+mj-ea"/>
              <a:cs typeface="+mj-cs"/>
            </a:endParaRPr>
          </a:p>
        </p:txBody>
      </p:sp>
      <p:sp>
        <p:nvSpPr>
          <p:cNvPr id="22" name="Line 3"/>
          <p:cNvSpPr>
            <a:spLocks noChangeShapeType="1"/>
          </p:cNvSpPr>
          <p:nvPr/>
        </p:nvSpPr>
        <p:spPr bwMode="auto">
          <a:xfrm>
            <a:off x="2209800" y="2438400"/>
            <a:ext cx="6096000" cy="0"/>
          </a:xfrm>
          <a:prstGeom prst="line">
            <a:avLst/>
          </a:prstGeom>
          <a:noFill/>
          <a:ln w="57150" cap="sq">
            <a:solidFill>
              <a:schemeClr val="tx1"/>
            </a:solidFill>
            <a:round/>
            <a:headEnd type="none" w="sm" len="sm"/>
            <a:tailEnd type="stealth" w="sm" len="sm"/>
          </a:ln>
        </p:spPr>
        <p:txBody>
          <a:bodyPr wrap="none"/>
          <a:lstStyle/>
          <a:p>
            <a:pPr eaLnBrk="1" hangingPunct="1">
              <a:defRPr/>
            </a:pPr>
            <a:endParaRPr lang="en-US">
              <a:latin typeface="+mn-lt"/>
            </a:endParaRPr>
          </a:p>
        </p:txBody>
      </p:sp>
      <p:sp>
        <p:nvSpPr>
          <p:cNvPr id="23" name="Text Box 4"/>
          <p:cNvSpPr txBox="1">
            <a:spLocks noChangeArrowheads="1"/>
          </p:cNvSpPr>
          <p:nvPr/>
        </p:nvSpPr>
        <p:spPr bwMode="auto">
          <a:xfrm>
            <a:off x="1524000" y="2667000"/>
            <a:ext cx="1066800" cy="519113"/>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800" b="1" dirty="0">
                <a:solidFill>
                  <a:srgbClr val="FF0000"/>
                </a:solidFill>
                <a:latin typeface="+mn-lt"/>
              </a:rPr>
              <a:t>1890</a:t>
            </a:r>
          </a:p>
        </p:txBody>
      </p:sp>
      <p:sp>
        <p:nvSpPr>
          <p:cNvPr id="24" name="Text Box 5"/>
          <p:cNvSpPr txBox="1">
            <a:spLocks noChangeArrowheads="1"/>
          </p:cNvSpPr>
          <p:nvPr/>
        </p:nvSpPr>
        <p:spPr bwMode="auto">
          <a:xfrm>
            <a:off x="7772400" y="2743200"/>
            <a:ext cx="1066800" cy="519113"/>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800" b="1">
                <a:solidFill>
                  <a:srgbClr val="FF0000"/>
                </a:solidFill>
                <a:latin typeface="+mn-lt"/>
              </a:rPr>
              <a:t>1920</a:t>
            </a:r>
          </a:p>
        </p:txBody>
      </p:sp>
      <p:sp>
        <p:nvSpPr>
          <p:cNvPr id="25" name="Line 6"/>
          <p:cNvSpPr>
            <a:spLocks noChangeShapeType="1"/>
          </p:cNvSpPr>
          <p:nvPr/>
        </p:nvSpPr>
        <p:spPr bwMode="auto">
          <a:xfrm>
            <a:off x="2971800" y="2438400"/>
            <a:ext cx="0" cy="304800"/>
          </a:xfrm>
          <a:prstGeom prst="line">
            <a:avLst/>
          </a:prstGeom>
          <a:noFill/>
          <a:ln w="28575" cap="sq">
            <a:solidFill>
              <a:schemeClr val="tx1"/>
            </a:solidFill>
            <a:round/>
            <a:headEnd/>
            <a:tailEnd type="triangle" w="sm" len="sm"/>
          </a:ln>
        </p:spPr>
        <p:txBody>
          <a:bodyPr wrap="none"/>
          <a:lstStyle/>
          <a:p>
            <a:pPr eaLnBrk="1" hangingPunct="1">
              <a:defRPr/>
            </a:pPr>
            <a:endParaRPr lang="en-US">
              <a:latin typeface="+mn-lt"/>
            </a:endParaRPr>
          </a:p>
        </p:txBody>
      </p:sp>
      <p:sp>
        <p:nvSpPr>
          <p:cNvPr id="26" name="Text Box 8"/>
          <p:cNvSpPr txBox="1">
            <a:spLocks noChangeArrowheads="1"/>
          </p:cNvSpPr>
          <p:nvPr/>
        </p:nvSpPr>
        <p:spPr bwMode="auto">
          <a:xfrm>
            <a:off x="2362200" y="2819400"/>
            <a:ext cx="1447800" cy="396875"/>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US" sz="2000" b="1" dirty="0" err="1">
                <a:latin typeface="+mn-lt"/>
              </a:rPr>
              <a:t>Điện</a:t>
            </a:r>
            <a:r>
              <a:rPr lang="en-US" sz="2000" b="1" dirty="0">
                <a:latin typeface="+mn-lt"/>
              </a:rPr>
              <a:t> </a:t>
            </a:r>
            <a:r>
              <a:rPr lang="en-US" sz="2000" b="1" dirty="0" err="1">
                <a:latin typeface="+mn-lt"/>
              </a:rPr>
              <a:t>năng</a:t>
            </a:r>
            <a:endParaRPr lang="en-US" sz="2000" b="1" dirty="0">
              <a:latin typeface="+mn-lt"/>
            </a:endParaRPr>
          </a:p>
        </p:txBody>
      </p:sp>
      <p:sp>
        <p:nvSpPr>
          <p:cNvPr id="27" name="Line 10"/>
          <p:cNvSpPr>
            <a:spLocks noChangeShapeType="1"/>
          </p:cNvSpPr>
          <p:nvPr/>
        </p:nvSpPr>
        <p:spPr bwMode="auto">
          <a:xfrm>
            <a:off x="6934200" y="2438400"/>
            <a:ext cx="0" cy="304800"/>
          </a:xfrm>
          <a:prstGeom prst="line">
            <a:avLst/>
          </a:prstGeom>
          <a:noFill/>
          <a:ln w="28575" cap="sq">
            <a:solidFill>
              <a:schemeClr val="tx1"/>
            </a:solidFill>
            <a:round/>
            <a:headEnd/>
            <a:tailEnd type="triangle" w="sm" len="sm"/>
          </a:ln>
        </p:spPr>
        <p:txBody>
          <a:bodyPr wrap="none"/>
          <a:lstStyle/>
          <a:p>
            <a:pPr eaLnBrk="1" hangingPunct="1">
              <a:defRPr/>
            </a:pPr>
            <a:endParaRPr lang="en-US">
              <a:latin typeface="+mn-lt"/>
            </a:endParaRPr>
          </a:p>
        </p:txBody>
      </p:sp>
      <p:sp>
        <p:nvSpPr>
          <p:cNvPr id="28" name="Line 11"/>
          <p:cNvSpPr>
            <a:spLocks noChangeShapeType="1"/>
          </p:cNvSpPr>
          <p:nvPr/>
        </p:nvSpPr>
        <p:spPr bwMode="auto">
          <a:xfrm>
            <a:off x="4953000" y="2438400"/>
            <a:ext cx="0" cy="304800"/>
          </a:xfrm>
          <a:prstGeom prst="line">
            <a:avLst/>
          </a:prstGeom>
          <a:noFill/>
          <a:ln w="28575" cap="sq">
            <a:solidFill>
              <a:schemeClr val="tx1"/>
            </a:solidFill>
            <a:round/>
            <a:headEnd/>
            <a:tailEnd type="triangle" w="sm" len="sm"/>
          </a:ln>
        </p:spPr>
        <p:txBody>
          <a:bodyPr wrap="none"/>
          <a:lstStyle/>
          <a:p>
            <a:pPr eaLnBrk="1" hangingPunct="1">
              <a:defRPr/>
            </a:pPr>
            <a:endParaRPr lang="en-US">
              <a:latin typeface="+mn-lt"/>
            </a:endParaRPr>
          </a:p>
        </p:txBody>
      </p:sp>
      <p:sp>
        <p:nvSpPr>
          <p:cNvPr id="29" name="Text Box 12"/>
          <p:cNvSpPr txBox="1">
            <a:spLocks noChangeArrowheads="1"/>
          </p:cNvSpPr>
          <p:nvPr/>
        </p:nvSpPr>
        <p:spPr bwMode="auto">
          <a:xfrm>
            <a:off x="4267200" y="2819400"/>
            <a:ext cx="1524000" cy="400050"/>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US" sz="2000" b="1">
                <a:latin typeface="+mn-lt"/>
              </a:rPr>
              <a:t>Điện thoại</a:t>
            </a:r>
          </a:p>
        </p:txBody>
      </p:sp>
      <p:sp>
        <p:nvSpPr>
          <p:cNvPr id="30" name="Text Box 13"/>
          <p:cNvSpPr txBox="1">
            <a:spLocks noChangeArrowheads="1"/>
          </p:cNvSpPr>
          <p:nvPr/>
        </p:nvSpPr>
        <p:spPr bwMode="auto">
          <a:xfrm>
            <a:off x="6553200" y="2819400"/>
            <a:ext cx="1143000" cy="396875"/>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defRPr/>
            </a:pPr>
            <a:r>
              <a:rPr lang="en-US" sz="2000" b="1">
                <a:latin typeface="+mn-lt"/>
              </a:rPr>
              <a:t>Radio</a:t>
            </a:r>
          </a:p>
        </p:txBody>
      </p:sp>
      <p:sp>
        <p:nvSpPr>
          <p:cNvPr id="34" name="Text Box 18"/>
          <p:cNvSpPr txBox="1">
            <a:spLocks noChangeArrowheads="1"/>
          </p:cNvSpPr>
          <p:nvPr/>
        </p:nvSpPr>
        <p:spPr bwMode="auto">
          <a:xfrm>
            <a:off x="914400" y="990600"/>
            <a:ext cx="7848600" cy="2062163"/>
          </a:xfrm>
          <a:prstGeom prst="rect">
            <a:avLst/>
          </a:prstGeom>
          <a:noFill/>
          <a:ln w="9525" cap="sq">
            <a:noFill/>
            <a:miter lim="800000"/>
            <a:headEnd/>
            <a:tailEnd/>
          </a:ln>
          <a:effectLst>
            <a:outerShdw dist="35921" dir="2700000" algn="ctr" rotWithShape="0">
              <a:srgbClr val="C0C0C0"/>
            </a:outerShdw>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4000" dirty="0" err="1">
                <a:solidFill>
                  <a:srgbClr val="0000CC"/>
                </a:solidFill>
                <a:latin typeface="+mn-lt"/>
              </a:rPr>
              <a:t>Cuộc</a:t>
            </a:r>
            <a:r>
              <a:rPr lang="en-US" altLang="en-US" sz="4000" dirty="0">
                <a:solidFill>
                  <a:srgbClr val="0000CC"/>
                </a:solidFill>
                <a:latin typeface="+mn-lt"/>
              </a:rPr>
              <a:t> </a:t>
            </a:r>
            <a:r>
              <a:rPr lang="en-US" altLang="en-US" sz="4000" dirty="0" err="1">
                <a:solidFill>
                  <a:srgbClr val="0000CC"/>
                </a:solidFill>
                <a:latin typeface="+mn-lt"/>
              </a:rPr>
              <a:t>cách</a:t>
            </a:r>
            <a:r>
              <a:rPr lang="en-US" altLang="en-US" sz="4000" dirty="0">
                <a:solidFill>
                  <a:srgbClr val="0000CC"/>
                </a:solidFill>
                <a:latin typeface="+mn-lt"/>
              </a:rPr>
              <a:t> </a:t>
            </a:r>
            <a:r>
              <a:rPr lang="en-US" altLang="en-US" sz="4000" dirty="0" err="1">
                <a:solidFill>
                  <a:srgbClr val="0000CC"/>
                </a:solidFill>
                <a:latin typeface="+mn-lt"/>
              </a:rPr>
              <a:t>mạng</a:t>
            </a:r>
            <a:r>
              <a:rPr lang="en-US" altLang="en-US" sz="4000" dirty="0">
                <a:solidFill>
                  <a:srgbClr val="0000CC"/>
                </a:solidFill>
                <a:latin typeface="+mn-lt"/>
              </a:rPr>
              <a:t> </a:t>
            </a:r>
            <a:r>
              <a:rPr lang="en-US" altLang="en-US" sz="4000" dirty="0" err="1">
                <a:solidFill>
                  <a:srgbClr val="0000CC"/>
                </a:solidFill>
                <a:latin typeface="+mn-lt"/>
              </a:rPr>
              <a:t>công</a:t>
            </a:r>
            <a:r>
              <a:rPr lang="en-US" altLang="en-US" sz="4000" dirty="0">
                <a:solidFill>
                  <a:srgbClr val="0000CC"/>
                </a:solidFill>
                <a:latin typeface="+mn-lt"/>
              </a:rPr>
              <a:t> </a:t>
            </a:r>
            <a:r>
              <a:rPr lang="en-US" altLang="en-US" sz="4000" dirty="0" err="1">
                <a:solidFill>
                  <a:srgbClr val="0000CC"/>
                </a:solidFill>
                <a:latin typeface="+mn-lt"/>
              </a:rPr>
              <a:t>nghiệp</a:t>
            </a:r>
            <a:r>
              <a:rPr lang="en-US" altLang="en-US" sz="4000" dirty="0">
                <a:solidFill>
                  <a:srgbClr val="0000CC"/>
                </a:solidFill>
                <a:latin typeface="+mn-lt"/>
              </a:rPr>
              <a:t> </a:t>
            </a:r>
            <a:r>
              <a:rPr lang="en-US" altLang="en-US" sz="4000" dirty="0" err="1">
                <a:solidFill>
                  <a:srgbClr val="0000CC"/>
                </a:solidFill>
                <a:latin typeface="+mn-lt"/>
              </a:rPr>
              <a:t>diễn</a:t>
            </a:r>
            <a:r>
              <a:rPr lang="en-US" altLang="en-US" sz="4000" dirty="0">
                <a:solidFill>
                  <a:srgbClr val="0000CC"/>
                </a:solidFill>
                <a:latin typeface="+mn-lt"/>
              </a:rPr>
              <a:t> </a:t>
            </a:r>
            <a:r>
              <a:rPr lang="en-US" altLang="en-US" sz="4000" dirty="0" err="1">
                <a:solidFill>
                  <a:srgbClr val="0000CC"/>
                </a:solidFill>
                <a:latin typeface="+mn-lt"/>
              </a:rPr>
              <a:t>ra</a:t>
            </a:r>
            <a:r>
              <a:rPr lang="en-US" altLang="en-US" sz="4000" dirty="0">
                <a:solidFill>
                  <a:srgbClr val="0000CC"/>
                </a:solidFill>
                <a:latin typeface="+mn-lt"/>
              </a:rPr>
              <a:t> </a:t>
            </a:r>
            <a:r>
              <a:rPr lang="en-US" altLang="en-US" sz="4000" dirty="0" err="1">
                <a:solidFill>
                  <a:srgbClr val="0000CC"/>
                </a:solidFill>
                <a:latin typeface="+mn-lt"/>
              </a:rPr>
              <a:t>tương</a:t>
            </a:r>
            <a:r>
              <a:rPr lang="en-US" altLang="en-US" sz="4000" dirty="0">
                <a:solidFill>
                  <a:srgbClr val="0000CC"/>
                </a:solidFill>
                <a:latin typeface="+mn-lt"/>
              </a:rPr>
              <a:t> </a:t>
            </a:r>
            <a:r>
              <a:rPr lang="en-US" altLang="en-US" sz="4000" dirty="0" err="1">
                <a:solidFill>
                  <a:srgbClr val="0000CC"/>
                </a:solidFill>
                <a:latin typeface="+mn-lt"/>
              </a:rPr>
              <a:t>đối</a:t>
            </a:r>
            <a:r>
              <a:rPr lang="en-US" altLang="en-US" sz="4000" dirty="0">
                <a:solidFill>
                  <a:srgbClr val="0000CC"/>
                </a:solidFill>
                <a:latin typeface="+mn-lt"/>
              </a:rPr>
              <a:t> </a:t>
            </a:r>
            <a:r>
              <a:rPr lang="en-US" altLang="en-US" sz="4000" dirty="0" err="1">
                <a:solidFill>
                  <a:srgbClr val="0000CC"/>
                </a:solidFill>
                <a:latin typeface="+mn-lt"/>
              </a:rPr>
              <a:t>nhanh</a:t>
            </a:r>
            <a:endParaRPr lang="en-US" altLang="en-US" sz="4000" dirty="0">
              <a:solidFill>
                <a:srgbClr val="0000CC"/>
              </a:solidFill>
              <a:latin typeface="+mn-lt"/>
            </a:endParaRPr>
          </a:p>
          <a:p>
            <a:pPr eaLnBrk="1" hangingPunct="1">
              <a:spcBef>
                <a:spcPct val="50000"/>
              </a:spcBef>
              <a:defRPr/>
            </a:pPr>
            <a:endParaRPr lang="vi-VN" altLang="en-US" sz="3200" dirty="0">
              <a:latin typeface="+mn-lt"/>
            </a:endParaRPr>
          </a:p>
        </p:txBody>
      </p:sp>
      <p:sp>
        <p:nvSpPr>
          <p:cNvPr id="35" name="Rectangle 21"/>
          <p:cNvSpPr>
            <a:spLocks noChangeArrowheads="1"/>
          </p:cNvSpPr>
          <p:nvPr/>
        </p:nvSpPr>
        <p:spPr bwMode="auto">
          <a:xfrm>
            <a:off x="1905000" y="5105400"/>
            <a:ext cx="6324600" cy="1570038"/>
          </a:xfrm>
          <a:prstGeom prst="rect">
            <a:avLst/>
          </a:prstGeom>
          <a:noFill/>
          <a:ln w="9525" cap="sq">
            <a:noFill/>
            <a:miter lim="800000"/>
            <a:headEnd/>
            <a:tailEnd/>
          </a:ln>
          <a:effectLst>
            <a:outerShdw dist="35921" dir="2700000" algn="ctr" rotWithShape="0">
              <a:srgbClr val="C0C0C0"/>
            </a:outerShdw>
          </a:effectLst>
        </p:spPr>
        <p:txBody>
          <a:bodyPr>
            <a:spAutoFit/>
          </a:bodyPr>
          <a:lstStyle/>
          <a:p>
            <a:pPr algn="ctr" eaLnBrk="1" hangingPunct="1">
              <a:spcBef>
                <a:spcPct val="50000"/>
              </a:spcBef>
              <a:defRPr/>
            </a:pPr>
            <a:r>
              <a:rPr lang="en-US" sz="4800" dirty="0" err="1">
                <a:solidFill>
                  <a:srgbClr val="FF0000"/>
                </a:solidFill>
                <a:latin typeface="+mn-lt"/>
              </a:rPr>
              <a:t>Trong</a:t>
            </a:r>
            <a:r>
              <a:rPr lang="en-US" sz="4800" dirty="0">
                <a:solidFill>
                  <a:srgbClr val="FF0000"/>
                </a:solidFill>
                <a:latin typeface="+mn-lt"/>
              </a:rPr>
              <a:t> </a:t>
            </a:r>
            <a:r>
              <a:rPr lang="en-US" sz="4800" dirty="0" err="1">
                <a:solidFill>
                  <a:srgbClr val="FF0000"/>
                </a:solidFill>
                <a:latin typeface="+mn-lt"/>
              </a:rPr>
              <a:t>đó</a:t>
            </a:r>
            <a:r>
              <a:rPr lang="en-US" sz="4800" dirty="0">
                <a:solidFill>
                  <a:srgbClr val="FF0000"/>
                </a:solidFill>
                <a:latin typeface="+mn-lt"/>
              </a:rPr>
              <a:t> </a:t>
            </a:r>
            <a:r>
              <a:rPr lang="en-US" sz="4800" dirty="0" err="1">
                <a:solidFill>
                  <a:srgbClr val="FF0000"/>
                </a:solidFill>
                <a:latin typeface="+mn-lt"/>
              </a:rPr>
              <a:t>có</a:t>
            </a:r>
            <a:r>
              <a:rPr lang="en-US" sz="4800" dirty="0">
                <a:solidFill>
                  <a:srgbClr val="FF0000"/>
                </a:solidFill>
                <a:latin typeface="+mn-lt"/>
              </a:rPr>
              <a:t> </a:t>
            </a:r>
            <a:r>
              <a:rPr lang="en-US" sz="4800" dirty="0" err="1">
                <a:solidFill>
                  <a:srgbClr val="FF0000"/>
                </a:solidFill>
                <a:latin typeface="+mn-lt"/>
              </a:rPr>
              <a:t>máy</a:t>
            </a:r>
            <a:r>
              <a:rPr lang="en-US" sz="4800" dirty="0">
                <a:solidFill>
                  <a:srgbClr val="FF0000"/>
                </a:solidFill>
                <a:latin typeface="+mn-lt"/>
              </a:rPr>
              <a:t> </a:t>
            </a:r>
            <a:r>
              <a:rPr lang="en-US" sz="4800" dirty="0" err="1">
                <a:solidFill>
                  <a:srgbClr val="FF0000"/>
                </a:solidFill>
                <a:latin typeface="+mn-lt"/>
              </a:rPr>
              <a:t>tính</a:t>
            </a:r>
            <a:r>
              <a:rPr lang="en-US" sz="4800" dirty="0">
                <a:solidFill>
                  <a:srgbClr val="FF0000"/>
                </a:solidFill>
                <a:latin typeface="+mn-lt"/>
              </a:rPr>
              <a:t> </a:t>
            </a:r>
            <a:r>
              <a:rPr lang="en-US" sz="4800" dirty="0" err="1">
                <a:solidFill>
                  <a:srgbClr val="FF0000"/>
                </a:solidFill>
                <a:latin typeface="+mn-lt"/>
              </a:rPr>
              <a:t>điện</a:t>
            </a:r>
            <a:r>
              <a:rPr lang="en-US" sz="4800" dirty="0">
                <a:solidFill>
                  <a:srgbClr val="FF0000"/>
                </a:solidFill>
                <a:latin typeface="+mn-lt"/>
              </a:rPr>
              <a:t> </a:t>
            </a:r>
            <a:r>
              <a:rPr lang="en-US" sz="4800" dirty="0" err="1">
                <a:solidFill>
                  <a:srgbClr val="FF0000"/>
                </a:solidFill>
                <a:latin typeface="+mn-lt"/>
              </a:rPr>
              <a:t>tử</a:t>
            </a:r>
            <a:endParaRPr lang="en-US" sz="4800" dirty="0">
              <a:solidFill>
                <a:srgbClr val="FF0000"/>
              </a:solidFill>
              <a:latin typeface="+mn-lt"/>
            </a:endParaRPr>
          </a:p>
        </p:txBody>
      </p:sp>
      <p:pic>
        <p:nvPicPr>
          <p:cNvPr id="18434" name="Picture 2" descr="http://www.phattrienkynang.net/pictures/Phat-trien-ky-nang-dat-cau-hoi-voi-viec-dat-cau-hoi-that-nhi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581400"/>
            <a:ext cx="27527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http://powtran.com.vn/uploads/images/tietkiemnanglu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227388"/>
            <a:ext cx="167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http://www.sieuthithietbiso.vn/FileUpload/aaa/dien%20thoai%20gia%20co%20198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200400"/>
            <a:ext cx="167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200400"/>
            <a:ext cx="1938338"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box(in)">
                                      <p:cBhvr>
                                        <p:cTn id="10" dur="500"/>
                                        <p:tgtEl>
                                          <p:spTgt spid="184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1" nodeType="click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18434"/>
                                        </p:tgtEl>
                                        <p:attrNameLst>
                                          <p:attrName>ppt_x</p:attrName>
                                        </p:attrNameLst>
                                      </p:cBhvr>
                                      <p:tavLst>
                                        <p:tav tm="0">
                                          <p:val>
                                            <p:strVal val="ppt_x"/>
                                          </p:val>
                                        </p:tav>
                                        <p:tav tm="100000">
                                          <p:val>
                                            <p:strVal val="ppt_x"/>
                                          </p:val>
                                        </p:tav>
                                      </p:tavLst>
                                    </p:anim>
                                    <p:anim calcmode="lin" valueType="num">
                                      <p:cBhvr additive="base">
                                        <p:cTn id="19" dur="500"/>
                                        <p:tgtEl>
                                          <p:spTgt spid="18434"/>
                                        </p:tgtEl>
                                        <p:attrNameLst>
                                          <p:attrName>ppt_y</p:attrName>
                                        </p:attrNameLst>
                                      </p:cBhvr>
                                      <p:tavLst>
                                        <p:tav tm="0">
                                          <p:val>
                                            <p:strVal val="ppt_y"/>
                                          </p:val>
                                        </p:tav>
                                        <p:tav tm="100000">
                                          <p:val>
                                            <p:strVal val="1+ppt_h/2"/>
                                          </p:val>
                                        </p:tav>
                                      </p:tavLst>
                                    </p:anim>
                                    <p:set>
                                      <p:cBhvr>
                                        <p:cTn id="20" dur="1" fill="hold">
                                          <p:stCondLst>
                                            <p:cond delay="499"/>
                                          </p:stCondLst>
                                        </p:cTn>
                                        <p:tgtEl>
                                          <p:spTgt spid="18434"/>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4"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from="(-#ppt_w/2)" to="(#ppt_x)" calcmode="lin" valueType="num">
                                      <p:cBhvr>
                                        <p:cTn id="25" dur="600" fill="hold">
                                          <p:stCondLst>
                                            <p:cond delay="0"/>
                                          </p:stCondLst>
                                        </p:cTn>
                                        <p:tgtEl>
                                          <p:spTgt spid="22"/>
                                        </p:tgtEl>
                                        <p:attrNameLst>
                                          <p:attrName>ppt_x</p:attrName>
                                        </p:attrNameLst>
                                      </p:cBhvr>
                                    </p:anim>
                                    <p:anim from="0" to="-1.0" calcmode="lin" valueType="num">
                                      <p:cBhvr>
                                        <p:cTn id="26" dur="200" decel="50000" autoRev="1" fill="hold">
                                          <p:stCondLst>
                                            <p:cond delay="600"/>
                                          </p:stCondLst>
                                        </p:cTn>
                                        <p:tgtEl>
                                          <p:spTgt spid="22"/>
                                        </p:tgtEl>
                                        <p:attrNameLst>
                                          <p:attrName>xshear</p:attrName>
                                        </p:attrNameLst>
                                      </p:cBhvr>
                                    </p:anim>
                                    <p:animScale>
                                      <p:cBhvr>
                                        <p:cTn id="27" dur="200" decel="100000" autoRev="1" fill="hold">
                                          <p:stCondLst>
                                            <p:cond delay="600"/>
                                          </p:stCondLst>
                                        </p:cTn>
                                        <p:tgtEl>
                                          <p:spTgt spid="22"/>
                                        </p:tgtEl>
                                      </p:cBhvr>
                                      <p:from x="100000" y="100000"/>
                                      <p:to x="80000" y="100000"/>
                                    </p:animScale>
                                    <p:anim by="(#ppt_h/3+#ppt_w*0.1)" calcmode="lin" valueType="num">
                                      <p:cBhvr additive="sum">
                                        <p:cTn id="28" dur="200" decel="100000" autoRev="1" fill="hold">
                                          <p:stCondLst>
                                            <p:cond delay="600"/>
                                          </p:stCondLst>
                                        </p:cTn>
                                        <p:tgtEl>
                                          <p:spTgt spid="22"/>
                                        </p:tgtEl>
                                        <p:attrNameLst>
                                          <p:attrName>ppt_x</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ppt_w</p:attrName>
                                        </p:attrNameLst>
                                      </p:cBhvr>
                                      <p:tavLst>
                                        <p:tav tm="0" fmla="#ppt_w*sin(2.5*pi*$)">
                                          <p:val>
                                            <p:fltVal val="0"/>
                                          </p:val>
                                        </p:tav>
                                        <p:tav tm="100000">
                                          <p:val>
                                            <p:fltVal val="1"/>
                                          </p:val>
                                        </p:tav>
                                      </p:tavLst>
                                    </p:anim>
                                    <p:anim calcmode="lin" valueType="num">
                                      <p:cBhvr>
                                        <p:cTn id="35" dur="1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amond(in)">
                                      <p:cBhvr>
                                        <p:cTn id="40" dur="1000"/>
                                        <p:tgtEl>
                                          <p:spTgt spid="2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linds(horizontal)">
                                      <p:cBhvr>
                                        <p:cTn id="45" dur="1000"/>
                                        <p:tgtEl>
                                          <p:spTgt spid="3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4"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slide(fromBottom)">
                                      <p:cBhvr>
                                        <p:cTn id="50" dur="500"/>
                                        <p:tgtEl>
                                          <p:spTgt spid="2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diamond(in)">
                                      <p:cBhvr>
                                        <p:cTn id="55" dur="500"/>
                                        <p:tgtEl>
                                          <p:spTgt spid="2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ntr" presetSubtype="10" fill="hold" nodeType="clickEffect">
                                  <p:stCondLst>
                                    <p:cond delay="0"/>
                                  </p:stCondLst>
                                  <p:childTnLst>
                                    <p:set>
                                      <p:cBhvr>
                                        <p:cTn id="59" dur="1" fill="hold">
                                          <p:stCondLst>
                                            <p:cond delay="0"/>
                                          </p:stCondLst>
                                        </p:cTn>
                                        <p:tgtEl>
                                          <p:spTgt spid="18436"/>
                                        </p:tgtEl>
                                        <p:attrNameLst>
                                          <p:attrName>style.visibility</p:attrName>
                                        </p:attrNameLst>
                                      </p:cBhvr>
                                      <p:to>
                                        <p:strVal val="visible"/>
                                      </p:to>
                                    </p:set>
                                    <p:animEffect transition="in" filter="checkerboard(across)">
                                      <p:cBhvr>
                                        <p:cTn id="60" dur="500"/>
                                        <p:tgtEl>
                                          <p:spTgt spid="1843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2" presetClass="entr" presetSubtype="4"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slide(fromBottom)">
                                      <p:cBhvr>
                                        <p:cTn id="65" dur="500"/>
                                        <p:tgtEl>
                                          <p:spTgt spid="2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diamond(in)">
                                      <p:cBhvr>
                                        <p:cTn id="70" dur="500"/>
                                        <p:tgtEl>
                                          <p:spTgt spid="2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8438"/>
                                        </p:tgtEl>
                                        <p:attrNameLst>
                                          <p:attrName>style.visibility</p:attrName>
                                        </p:attrNameLst>
                                      </p:cBhvr>
                                      <p:to>
                                        <p:strVal val="visible"/>
                                      </p:to>
                                    </p:set>
                                    <p:anim calcmode="lin" valueType="num">
                                      <p:cBhvr additive="base">
                                        <p:cTn id="75" dur="500" fill="hold"/>
                                        <p:tgtEl>
                                          <p:spTgt spid="18438"/>
                                        </p:tgtEl>
                                        <p:attrNameLst>
                                          <p:attrName>ppt_x</p:attrName>
                                        </p:attrNameLst>
                                      </p:cBhvr>
                                      <p:tavLst>
                                        <p:tav tm="0">
                                          <p:val>
                                            <p:strVal val="#ppt_x"/>
                                          </p:val>
                                        </p:tav>
                                        <p:tav tm="100000">
                                          <p:val>
                                            <p:strVal val="#ppt_x"/>
                                          </p:val>
                                        </p:tav>
                                      </p:tavLst>
                                    </p:anim>
                                    <p:anim calcmode="lin" valueType="num">
                                      <p:cBhvr additive="base">
                                        <p:cTn id="76"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8" presetClass="entr" presetSubtype="16"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diamond(in)">
                                      <p:cBhvr>
                                        <p:cTn id="81" dur="500"/>
                                        <p:tgtEl>
                                          <p:spTgt spid="3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2" presetClass="entr" presetSubtype="4" fill="hold"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slide(fromBottom)">
                                      <p:cBhvr>
                                        <p:cTn id="86" dur="500"/>
                                        <p:tgtEl>
                                          <p:spTgt spid="2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8439"/>
                                        </p:tgtEl>
                                        <p:attrNameLst>
                                          <p:attrName>style.visibility</p:attrName>
                                        </p:attrNameLst>
                                      </p:cBhvr>
                                      <p:to>
                                        <p:strVal val="visible"/>
                                      </p:to>
                                    </p:set>
                                    <p:anim calcmode="lin" valueType="num">
                                      <p:cBhvr additive="base">
                                        <p:cTn id="91" dur="500" fill="hold"/>
                                        <p:tgtEl>
                                          <p:spTgt spid="18439"/>
                                        </p:tgtEl>
                                        <p:attrNameLst>
                                          <p:attrName>ppt_x</p:attrName>
                                        </p:attrNameLst>
                                      </p:cBhvr>
                                      <p:tavLst>
                                        <p:tav tm="0">
                                          <p:val>
                                            <p:strVal val="#ppt_x"/>
                                          </p:val>
                                        </p:tav>
                                        <p:tav tm="100000">
                                          <p:val>
                                            <p:strVal val="#ppt_x"/>
                                          </p:val>
                                        </p:tav>
                                      </p:tavLst>
                                    </p:anim>
                                    <p:anim calcmode="lin" valueType="num">
                                      <p:cBhvr additive="base">
                                        <p:cTn id="92" dur="500" fill="hold"/>
                                        <p:tgtEl>
                                          <p:spTgt spid="18439"/>
                                        </p:tgtEl>
                                        <p:attrNameLst>
                                          <p:attrName>ppt_y</p:attrName>
                                        </p:attrNameLst>
                                      </p:cBhvr>
                                      <p:tavLst>
                                        <p:tav tm="0">
                                          <p:val>
                                            <p:strVal val="1+#ppt_h/2"/>
                                          </p:val>
                                        </p:tav>
                                        <p:tav tm="100000">
                                          <p:val>
                                            <p:strVal val="#ppt_y"/>
                                          </p:val>
                                        </p:tav>
                                      </p:tavLst>
                                    </p:anim>
                                  </p:childTnLst>
                                </p:cTn>
                              </p:par>
                              <p:par>
                                <p:cTn id="93" presetID="3" presetClass="entr" presetSubtype="1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blinds(horizontal)">
                                      <p:cBhvr>
                                        <p:cTn id="95"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3" grpId="0"/>
      <p:bldP spid="24" grpId="0"/>
      <p:bldP spid="26" grpId="0"/>
      <p:bldP spid="29" grpId="0"/>
      <p:bldP spid="30"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28600"/>
            <a:ext cx="9067800" cy="804863"/>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400" b="1" dirty="0">
                <a:solidFill>
                  <a:srgbClr val="FF0000"/>
                </a:solidFill>
                <a:latin typeface="+mn-lt"/>
              </a:rPr>
              <a:t>1. </a:t>
            </a:r>
            <a:r>
              <a:rPr lang="en-US" altLang="en-US" sz="3400" b="1" dirty="0" err="1">
                <a:solidFill>
                  <a:srgbClr val="FF0000"/>
                </a:solidFill>
                <a:latin typeface="+mn-lt"/>
              </a:rPr>
              <a:t>Sự</a:t>
            </a:r>
            <a:r>
              <a:rPr lang="en-US" altLang="en-US" sz="3400" b="1" dirty="0">
                <a:solidFill>
                  <a:srgbClr val="FF0000"/>
                </a:solidFill>
                <a:latin typeface="+mn-lt"/>
              </a:rPr>
              <a:t> </a:t>
            </a:r>
            <a:r>
              <a:rPr lang="en-US" altLang="en-US" sz="3400" b="1" dirty="0" err="1">
                <a:solidFill>
                  <a:srgbClr val="FF0000"/>
                </a:solidFill>
                <a:latin typeface="+mn-lt"/>
              </a:rPr>
              <a:t>hình</a:t>
            </a:r>
            <a:r>
              <a:rPr lang="en-US" altLang="en-US" sz="3400" b="1" dirty="0">
                <a:solidFill>
                  <a:srgbClr val="FF0000"/>
                </a:solidFill>
                <a:latin typeface="+mn-lt"/>
              </a:rPr>
              <a:t> </a:t>
            </a:r>
            <a:r>
              <a:rPr lang="en-US" altLang="en-US" sz="3400" b="1" dirty="0" err="1">
                <a:solidFill>
                  <a:srgbClr val="FF0000"/>
                </a:solidFill>
                <a:latin typeface="+mn-lt"/>
              </a:rPr>
              <a:t>thành</a:t>
            </a:r>
            <a:r>
              <a:rPr lang="en-US" altLang="en-US" sz="3400" b="1" dirty="0">
                <a:solidFill>
                  <a:srgbClr val="FF0000"/>
                </a:solidFill>
                <a:latin typeface="+mn-lt"/>
              </a:rPr>
              <a:t> </a:t>
            </a:r>
            <a:r>
              <a:rPr lang="en-US" altLang="en-US" sz="3400" b="1" dirty="0" err="1">
                <a:solidFill>
                  <a:srgbClr val="FF0000"/>
                </a:solidFill>
                <a:latin typeface="+mn-lt"/>
              </a:rPr>
              <a:t>và</a:t>
            </a:r>
            <a:r>
              <a:rPr lang="en-US" altLang="en-US" sz="3400" b="1" dirty="0">
                <a:solidFill>
                  <a:srgbClr val="FF0000"/>
                </a:solidFill>
                <a:latin typeface="+mn-lt"/>
              </a:rPr>
              <a:t> </a:t>
            </a:r>
            <a:r>
              <a:rPr lang="en-US" altLang="en-US" sz="3400" b="1" dirty="0" err="1">
                <a:solidFill>
                  <a:srgbClr val="FF0000"/>
                </a:solidFill>
                <a:latin typeface="+mn-lt"/>
              </a:rPr>
              <a:t>phát</a:t>
            </a:r>
            <a:r>
              <a:rPr lang="en-US" altLang="en-US" sz="3400" b="1" dirty="0">
                <a:solidFill>
                  <a:srgbClr val="FF0000"/>
                </a:solidFill>
                <a:latin typeface="+mn-lt"/>
              </a:rPr>
              <a:t> </a:t>
            </a:r>
            <a:r>
              <a:rPr lang="en-US" altLang="en-US" sz="3400" b="1" dirty="0" err="1">
                <a:solidFill>
                  <a:srgbClr val="FF0000"/>
                </a:solidFill>
                <a:latin typeface="+mn-lt"/>
              </a:rPr>
              <a:t>triển</a:t>
            </a:r>
            <a:r>
              <a:rPr lang="en-US" altLang="en-US" sz="3400" b="1" dirty="0">
                <a:solidFill>
                  <a:srgbClr val="FF0000"/>
                </a:solidFill>
                <a:latin typeface="+mn-lt"/>
              </a:rPr>
              <a:t> </a:t>
            </a:r>
            <a:r>
              <a:rPr lang="en-US" altLang="en-US" sz="3400" b="1" dirty="0" err="1">
                <a:solidFill>
                  <a:srgbClr val="FF0000"/>
                </a:solidFill>
                <a:latin typeface="+mn-lt"/>
              </a:rPr>
              <a:t>của</a:t>
            </a:r>
            <a:r>
              <a:rPr lang="en-US" altLang="en-US" sz="3400" b="1" dirty="0">
                <a:solidFill>
                  <a:srgbClr val="FF0000"/>
                </a:solidFill>
                <a:latin typeface="+mn-lt"/>
              </a:rPr>
              <a:t> tin </a:t>
            </a:r>
            <a:r>
              <a:rPr lang="en-US" altLang="en-US" sz="3400" b="1" dirty="0" err="1">
                <a:solidFill>
                  <a:srgbClr val="FF0000"/>
                </a:solidFill>
                <a:latin typeface="+mn-lt"/>
              </a:rPr>
              <a:t>học</a:t>
            </a:r>
            <a:endParaRPr lang="en-US" altLang="en-US" sz="3400" b="1" dirty="0">
              <a:solidFill>
                <a:srgbClr val="FF0000"/>
              </a:solidFill>
              <a:latin typeface="+mn-lt"/>
            </a:endParaRPr>
          </a:p>
        </p:txBody>
      </p:sp>
      <p:sp>
        <p:nvSpPr>
          <p:cNvPr id="3" name="Rectangle 2"/>
          <p:cNvSpPr txBox="1">
            <a:spLocks noChangeArrowheads="1"/>
          </p:cNvSpPr>
          <p:nvPr/>
        </p:nvSpPr>
        <p:spPr>
          <a:xfrm>
            <a:off x="304800" y="1447800"/>
            <a:ext cx="8839200" cy="609600"/>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200" b="1" dirty="0" err="1">
                <a:solidFill>
                  <a:srgbClr val="0000CC"/>
                </a:solidFill>
                <a:latin typeface="+mn-lt"/>
              </a:rPr>
              <a:t>Từ</a:t>
            </a:r>
            <a:r>
              <a:rPr lang="en-US" altLang="en-US" sz="3200" b="1" dirty="0">
                <a:solidFill>
                  <a:srgbClr val="0000CC"/>
                </a:solidFill>
                <a:latin typeface="+mn-lt"/>
              </a:rPr>
              <a:t> </a:t>
            </a:r>
            <a:r>
              <a:rPr lang="en-US" altLang="en-US" sz="3200" b="1" dirty="0" err="1">
                <a:solidFill>
                  <a:srgbClr val="0000CC"/>
                </a:solidFill>
                <a:latin typeface="+mn-lt"/>
              </a:rPr>
              <a:t>xa</a:t>
            </a:r>
            <a:r>
              <a:rPr lang="en-US" altLang="en-US" sz="3200" b="1" dirty="0">
                <a:solidFill>
                  <a:srgbClr val="0000CC"/>
                </a:solidFill>
                <a:latin typeface="+mn-lt"/>
              </a:rPr>
              <a:t> </a:t>
            </a:r>
            <a:r>
              <a:rPr lang="en-US" altLang="en-US" sz="3200" b="1" dirty="0" err="1">
                <a:solidFill>
                  <a:srgbClr val="0000CC"/>
                </a:solidFill>
                <a:latin typeface="+mn-lt"/>
              </a:rPr>
              <a:t>xưa</a:t>
            </a:r>
            <a:r>
              <a:rPr lang="en-US" altLang="en-US" sz="3200" b="1" dirty="0">
                <a:solidFill>
                  <a:srgbClr val="0000CC"/>
                </a:solidFill>
                <a:latin typeface="+mn-lt"/>
              </a:rPr>
              <a:t> con </a:t>
            </a:r>
            <a:r>
              <a:rPr lang="en-US" altLang="en-US" sz="3200" b="1" dirty="0" err="1">
                <a:solidFill>
                  <a:srgbClr val="0000CC"/>
                </a:solidFill>
                <a:latin typeface="+mn-lt"/>
              </a:rPr>
              <a:t>người</a:t>
            </a:r>
            <a:r>
              <a:rPr lang="en-US" altLang="en-US" sz="3200" b="1" dirty="0">
                <a:solidFill>
                  <a:srgbClr val="0000CC"/>
                </a:solidFill>
                <a:latin typeface="+mn-lt"/>
              </a:rPr>
              <a:t> </a:t>
            </a:r>
            <a:r>
              <a:rPr lang="en-US" altLang="en-US" sz="3200" b="1" dirty="0" err="1">
                <a:solidFill>
                  <a:srgbClr val="0000CC"/>
                </a:solidFill>
                <a:latin typeface="+mn-lt"/>
              </a:rPr>
              <a:t>đã</a:t>
            </a:r>
            <a:r>
              <a:rPr lang="en-US" altLang="en-US" sz="3200" b="1" dirty="0">
                <a:solidFill>
                  <a:srgbClr val="0000CC"/>
                </a:solidFill>
                <a:latin typeface="+mn-lt"/>
              </a:rPr>
              <a:t> </a:t>
            </a:r>
            <a:r>
              <a:rPr lang="en-US" altLang="en-US" sz="3200" b="1" dirty="0" err="1">
                <a:solidFill>
                  <a:srgbClr val="0000CC"/>
                </a:solidFill>
                <a:latin typeface="+mn-lt"/>
              </a:rPr>
              <a:t>rất</a:t>
            </a:r>
            <a:r>
              <a:rPr lang="en-US" altLang="en-US" sz="3200" b="1" dirty="0">
                <a:solidFill>
                  <a:srgbClr val="0000CC"/>
                </a:solidFill>
                <a:latin typeface="+mn-lt"/>
              </a:rPr>
              <a:t> </a:t>
            </a:r>
            <a:r>
              <a:rPr lang="en-US" altLang="en-US" sz="3200" b="1" dirty="0" err="1">
                <a:solidFill>
                  <a:srgbClr val="0000CC"/>
                </a:solidFill>
                <a:latin typeface="+mn-lt"/>
              </a:rPr>
              <a:t>quan</a:t>
            </a:r>
            <a:r>
              <a:rPr lang="en-US" altLang="en-US" sz="3200" b="1" dirty="0">
                <a:solidFill>
                  <a:srgbClr val="0000CC"/>
                </a:solidFill>
                <a:latin typeface="+mn-lt"/>
              </a:rPr>
              <a:t> </a:t>
            </a:r>
            <a:r>
              <a:rPr lang="en-US" altLang="en-US" sz="3200" b="1" dirty="0" err="1">
                <a:solidFill>
                  <a:srgbClr val="0000CC"/>
                </a:solidFill>
                <a:latin typeface="+mn-lt"/>
              </a:rPr>
              <a:t>tâm</a:t>
            </a:r>
            <a:r>
              <a:rPr lang="en-US" altLang="en-US" sz="3200" b="1" dirty="0">
                <a:solidFill>
                  <a:srgbClr val="0000CC"/>
                </a:solidFill>
                <a:latin typeface="+mn-lt"/>
              </a:rPr>
              <a:t> </a:t>
            </a:r>
            <a:r>
              <a:rPr lang="en-US" altLang="en-US" sz="3200" b="1" dirty="0" err="1">
                <a:solidFill>
                  <a:srgbClr val="0000CC"/>
                </a:solidFill>
                <a:latin typeface="+mn-lt"/>
              </a:rPr>
              <a:t>đến</a:t>
            </a:r>
            <a:r>
              <a:rPr lang="en-US" altLang="en-US" sz="3200" b="1" dirty="0">
                <a:solidFill>
                  <a:srgbClr val="0000CC"/>
                </a:solidFill>
                <a:latin typeface="+mn-lt"/>
              </a:rPr>
              <a:t> </a:t>
            </a:r>
            <a:r>
              <a:rPr lang="en-US" altLang="en-US" sz="3200" b="1" dirty="0" err="1">
                <a:solidFill>
                  <a:srgbClr val="0000CC"/>
                </a:solidFill>
                <a:latin typeface="+mn-lt"/>
              </a:rPr>
              <a:t>thông</a:t>
            </a:r>
            <a:r>
              <a:rPr lang="en-US" altLang="en-US" sz="3200" b="1" dirty="0">
                <a:solidFill>
                  <a:srgbClr val="0000CC"/>
                </a:solidFill>
                <a:latin typeface="+mn-lt"/>
              </a:rPr>
              <a:t> tin</a:t>
            </a:r>
            <a:r>
              <a:rPr lang="en-US" altLang="en-US" sz="2800" b="1" dirty="0">
                <a:solidFill>
                  <a:srgbClr val="0000CC"/>
                </a:solidFill>
                <a:latin typeface="+mn-lt"/>
              </a:rPr>
              <a:t/>
            </a:r>
            <a:br>
              <a:rPr lang="en-US" altLang="en-US" sz="2800" b="1" dirty="0">
                <a:solidFill>
                  <a:srgbClr val="0000CC"/>
                </a:solidFill>
                <a:latin typeface="+mn-lt"/>
              </a:rPr>
            </a:br>
            <a:endParaRPr lang="vi-VN" altLang="en-US" sz="2800" b="1" dirty="0">
              <a:solidFill>
                <a:srgbClr val="0000CC"/>
              </a:solidFill>
              <a:latin typeface="+mn-lt"/>
            </a:endParaRPr>
          </a:p>
        </p:txBody>
      </p:sp>
      <p:sp>
        <p:nvSpPr>
          <p:cNvPr id="4" name="AutoShape 5"/>
          <p:cNvSpPr>
            <a:spLocks noChangeArrowheads="1"/>
          </p:cNvSpPr>
          <p:nvPr/>
        </p:nvSpPr>
        <p:spPr bwMode="auto">
          <a:xfrm>
            <a:off x="1676400" y="2057400"/>
            <a:ext cx="5181600" cy="2209800"/>
          </a:xfrm>
          <a:prstGeom prst="wedgeEllipseCallout">
            <a:avLst>
              <a:gd name="adj1" fmla="val -62255"/>
              <a:gd name="adj2" fmla="val 47486"/>
            </a:avLst>
          </a:prstGeom>
          <a:solidFill>
            <a:schemeClr val="bg1"/>
          </a:solidFill>
          <a:ln w="25400" algn="ctr">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600" b="1">
                <a:solidFill>
                  <a:srgbClr val="FF0000"/>
                </a:solidFill>
                <a:latin typeface="+mn-lt"/>
              </a:rPr>
              <a:t>Theo các em thông tin là gì?</a:t>
            </a:r>
            <a:endParaRPr lang="vi-VN" altLang="en-US" sz="3600" b="1">
              <a:solidFill>
                <a:srgbClr val="FF0000"/>
              </a:solidFill>
              <a:latin typeface="+mn-lt"/>
            </a:endParaRPr>
          </a:p>
        </p:txBody>
      </p:sp>
      <p:pic>
        <p:nvPicPr>
          <p:cNvPr id="5"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078038"/>
            <a:ext cx="53848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685800" y="4924425"/>
            <a:ext cx="8077200" cy="1323975"/>
          </a:xfrm>
          <a:prstGeom prst="rect">
            <a:avLst/>
          </a:prstGeom>
          <a:noFill/>
          <a:ln w="9525" cap="sq">
            <a:noFill/>
            <a:miter lim="800000"/>
            <a:headEnd/>
            <a:tailEnd/>
          </a:ln>
          <a:effectLst>
            <a:outerShdw dist="35921" dir="2700000" algn="ctr" rotWithShape="0">
              <a:srgbClr val="C0C0C0"/>
            </a:outerShdw>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4000" b="1" dirty="0" err="1">
                <a:latin typeface="+mn-lt"/>
              </a:rPr>
              <a:t>Hiện</a:t>
            </a:r>
            <a:r>
              <a:rPr lang="en-US" altLang="en-US" sz="4000" b="1" dirty="0">
                <a:latin typeface="+mn-lt"/>
              </a:rPr>
              <a:t> nay </a:t>
            </a:r>
            <a:r>
              <a:rPr lang="en-US" altLang="en-US" sz="4000" b="1" dirty="0" err="1">
                <a:latin typeface="+mn-lt"/>
              </a:rPr>
              <a:t>xã</a:t>
            </a:r>
            <a:r>
              <a:rPr lang="en-US" altLang="en-US" sz="4000" b="1" dirty="0">
                <a:latin typeface="+mn-lt"/>
              </a:rPr>
              <a:t> </a:t>
            </a:r>
            <a:r>
              <a:rPr lang="en-US" altLang="en-US" sz="4000" b="1" dirty="0" err="1">
                <a:latin typeface="+mn-lt"/>
              </a:rPr>
              <a:t>hội</a:t>
            </a:r>
            <a:r>
              <a:rPr lang="en-US" altLang="en-US" sz="4000" b="1" dirty="0">
                <a:latin typeface="+mn-lt"/>
              </a:rPr>
              <a:t> </a:t>
            </a:r>
            <a:r>
              <a:rPr lang="en-US" altLang="en-US" sz="4000" b="1" dirty="0" err="1">
                <a:latin typeface="+mn-lt"/>
              </a:rPr>
              <a:t>loài</a:t>
            </a:r>
            <a:r>
              <a:rPr lang="en-US" altLang="en-US" sz="4000" b="1" dirty="0">
                <a:latin typeface="+mn-lt"/>
              </a:rPr>
              <a:t> </a:t>
            </a:r>
            <a:r>
              <a:rPr lang="en-US" altLang="en-US" sz="4000" b="1" dirty="0" err="1">
                <a:latin typeface="+mn-lt"/>
              </a:rPr>
              <a:t>người</a:t>
            </a:r>
            <a:r>
              <a:rPr lang="en-US" altLang="en-US" sz="4000" b="1" dirty="0">
                <a:latin typeface="+mn-lt"/>
              </a:rPr>
              <a:t> </a:t>
            </a:r>
            <a:r>
              <a:rPr lang="en-US" altLang="en-US" sz="4000" b="1" dirty="0" err="1">
                <a:latin typeface="+mn-lt"/>
              </a:rPr>
              <a:t>đang</a:t>
            </a:r>
            <a:r>
              <a:rPr lang="en-US" altLang="en-US" sz="4000" b="1" dirty="0">
                <a:latin typeface="+mn-lt"/>
              </a:rPr>
              <a:t> </a:t>
            </a:r>
            <a:r>
              <a:rPr lang="en-US" altLang="en-US" sz="4000" b="1" dirty="0" err="1">
                <a:latin typeface="+mn-lt"/>
              </a:rPr>
              <a:t>bùng</a:t>
            </a:r>
            <a:r>
              <a:rPr lang="en-US" altLang="en-US" sz="4000" b="1" dirty="0">
                <a:latin typeface="+mn-lt"/>
              </a:rPr>
              <a:t> </a:t>
            </a:r>
            <a:r>
              <a:rPr lang="en-US" altLang="en-US" sz="4000" b="1" dirty="0" err="1">
                <a:latin typeface="+mn-lt"/>
              </a:rPr>
              <a:t>nổ</a:t>
            </a:r>
            <a:r>
              <a:rPr lang="en-US" altLang="en-US" sz="4000" b="1" dirty="0">
                <a:latin typeface="+mn-lt"/>
              </a:rPr>
              <a:t> </a:t>
            </a:r>
            <a:r>
              <a:rPr lang="en-US" altLang="en-US" sz="4000" b="1" dirty="0" err="1">
                <a:latin typeface="+mn-lt"/>
              </a:rPr>
              <a:t>về</a:t>
            </a:r>
            <a:r>
              <a:rPr lang="en-US" altLang="en-US" sz="4000" b="1" dirty="0">
                <a:latin typeface="+mn-lt"/>
              </a:rPr>
              <a:t> </a:t>
            </a:r>
            <a:r>
              <a:rPr lang="en-US" altLang="en-US" sz="4000" b="1" dirty="0" err="1">
                <a:latin typeface="+mn-lt"/>
              </a:rPr>
              <a:t>thông</a:t>
            </a:r>
            <a:r>
              <a:rPr lang="en-US" altLang="en-US" sz="4000" b="1" dirty="0">
                <a:latin typeface="+mn-lt"/>
              </a:rPr>
              <a:t> tin</a:t>
            </a:r>
            <a:endParaRPr lang="vi-VN" altLang="en-US" sz="4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4" fill="hold" grpId="1" nodeType="click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ppt_x"/>
                                          </p:val>
                                        </p:tav>
                                      </p:tavLst>
                                    </p:anim>
                                    <p:anim calcmode="lin" valueType="num">
                                      <p:cBhvr additive="base">
                                        <p:cTn id="18" dur="500"/>
                                        <p:tgtEl>
                                          <p:spTgt spid="4"/>
                                        </p:tgtEl>
                                        <p:attrNameLst>
                                          <p:attrName>ppt_y</p:attrName>
                                        </p:attrNameLst>
                                      </p:cBhvr>
                                      <p:tavLst>
                                        <p:tav tm="0">
                                          <p:val>
                                            <p:strVal val="ppt_y"/>
                                          </p:val>
                                        </p:tav>
                                        <p:tav tm="100000">
                                          <p:val>
                                            <p:strVal val="1+ppt_h/2"/>
                                          </p:val>
                                        </p:tav>
                                      </p:tavLst>
                                    </p:anim>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68300"/>
            <a:ext cx="9144000" cy="804863"/>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400" b="1" dirty="0">
                <a:solidFill>
                  <a:srgbClr val="FF0000"/>
                </a:solidFill>
                <a:latin typeface="+mn-lt"/>
              </a:rPr>
              <a:t>1.Sự </a:t>
            </a:r>
            <a:r>
              <a:rPr lang="en-US" altLang="en-US" sz="3400" b="1" dirty="0" err="1">
                <a:solidFill>
                  <a:srgbClr val="FF0000"/>
                </a:solidFill>
                <a:latin typeface="+mn-lt"/>
              </a:rPr>
              <a:t>hình</a:t>
            </a:r>
            <a:r>
              <a:rPr lang="en-US" altLang="en-US" sz="3400" b="1" dirty="0">
                <a:solidFill>
                  <a:srgbClr val="FF0000"/>
                </a:solidFill>
                <a:latin typeface="+mn-lt"/>
              </a:rPr>
              <a:t> </a:t>
            </a:r>
            <a:r>
              <a:rPr lang="en-US" altLang="en-US" sz="3400" b="1" dirty="0" err="1">
                <a:solidFill>
                  <a:srgbClr val="FF0000"/>
                </a:solidFill>
                <a:latin typeface="+mn-lt"/>
              </a:rPr>
              <a:t>thành</a:t>
            </a:r>
            <a:r>
              <a:rPr lang="en-US" altLang="en-US" sz="3400" b="1" dirty="0">
                <a:solidFill>
                  <a:srgbClr val="FF0000"/>
                </a:solidFill>
                <a:latin typeface="+mn-lt"/>
              </a:rPr>
              <a:t> </a:t>
            </a:r>
            <a:r>
              <a:rPr lang="en-US" altLang="en-US" sz="3400" b="1" dirty="0" err="1">
                <a:solidFill>
                  <a:srgbClr val="FF0000"/>
                </a:solidFill>
                <a:latin typeface="+mn-lt"/>
              </a:rPr>
              <a:t>và</a:t>
            </a:r>
            <a:r>
              <a:rPr lang="en-US" altLang="en-US" sz="3400" b="1" dirty="0">
                <a:solidFill>
                  <a:srgbClr val="FF0000"/>
                </a:solidFill>
                <a:latin typeface="+mn-lt"/>
              </a:rPr>
              <a:t> </a:t>
            </a:r>
            <a:r>
              <a:rPr lang="en-US" altLang="en-US" sz="3400" b="1" dirty="0" err="1">
                <a:solidFill>
                  <a:srgbClr val="FF0000"/>
                </a:solidFill>
                <a:latin typeface="+mn-lt"/>
              </a:rPr>
              <a:t>phát</a:t>
            </a:r>
            <a:r>
              <a:rPr lang="en-US" altLang="en-US" sz="3400" b="1" dirty="0">
                <a:solidFill>
                  <a:srgbClr val="FF0000"/>
                </a:solidFill>
                <a:latin typeface="+mn-lt"/>
              </a:rPr>
              <a:t> </a:t>
            </a:r>
            <a:r>
              <a:rPr lang="en-US" altLang="en-US" sz="3400" b="1" dirty="0" err="1">
                <a:solidFill>
                  <a:srgbClr val="FF0000"/>
                </a:solidFill>
                <a:latin typeface="+mn-lt"/>
              </a:rPr>
              <a:t>triển</a:t>
            </a:r>
            <a:r>
              <a:rPr lang="en-US" altLang="en-US" sz="3400" b="1" dirty="0">
                <a:solidFill>
                  <a:srgbClr val="FF0000"/>
                </a:solidFill>
                <a:latin typeface="+mn-lt"/>
              </a:rPr>
              <a:t> </a:t>
            </a:r>
            <a:r>
              <a:rPr lang="en-US" altLang="en-US" sz="3400" b="1" dirty="0" err="1">
                <a:solidFill>
                  <a:srgbClr val="FF0000"/>
                </a:solidFill>
                <a:latin typeface="+mn-lt"/>
              </a:rPr>
              <a:t>của</a:t>
            </a:r>
            <a:r>
              <a:rPr lang="en-US" altLang="en-US" sz="3400" b="1" dirty="0">
                <a:solidFill>
                  <a:srgbClr val="FF0000"/>
                </a:solidFill>
                <a:latin typeface="+mn-lt"/>
              </a:rPr>
              <a:t> tin </a:t>
            </a:r>
            <a:r>
              <a:rPr lang="en-US" altLang="en-US" sz="3400" b="1" dirty="0" err="1">
                <a:solidFill>
                  <a:srgbClr val="FF0000"/>
                </a:solidFill>
                <a:latin typeface="+mn-lt"/>
              </a:rPr>
              <a:t>học</a:t>
            </a:r>
            <a:endParaRPr lang="en-US" altLang="en-US" sz="3400" b="1" dirty="0">
              <a:solidFill>
                <a:srgbClr val="FF0000"/>
              </a:solidFill>
              <a:latin typeface="+mn-lt"/>
            </a:endParaRPr>
          </a:p>
        </p:txBody>
      </p:sp>
      <p:pic>
        <p:nvPicPr>
          <p:cNvPr id="3" name="Picture 23" descr="question_pop_up_from_box_rotate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14478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828800" y="1295400"/>
            <a:ext cx="7315200" cy="106680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i="1" dirty="0">
                <a:solidFill>
                  <a:srgbClr val="1367D4"/>
                </a:solidFill>
                <a:latin typeface="+mn-lt"/>
              </a:rPr>
              <a:t>Theo </a:t>
            </a:r>
            <a:r>
              <a:rPr lang="en-US" altLang="en-US" sz="3200" b="1" i="1" dirty="0" err="1">
                <a:solidFill>
                  <a:srgbClr val="1367D4"/>
                </a:solidFill>
                <a:latin typeface="+mn-lt"/>
              </a:rPr>
              <a:t>các</a:t>
            </a:r>
            <a:r>
              <a:rPr lang="en-US" altLang="en-US" sz="3200" b="1" i="1" dirty="0">
                <a:solidFill>
                  <a:srgbClr val="1367D4"/>
                </a:solidFill>
                <a:latin typeface="+mn-lt"/>
              </a:rPr>
              <a:t> </a:t>
            </a:r>
            <a:r>
              <a:rPr lang="en-US" altLang="en-US" sz="3200" b="1" i="1" dirty="0" err="1">
                <a:solidFill>
                  <a:srgbClr val="1367D4"/>
                </a:solidFill>
                <a:latin typeface="+mn-lt"/>
              </a:rPr>
              <a:t>em</a:t>
            </a:r>
            <a:r>
              <a:rPr lang="en-US" altLang="en-US" sz="3200" b="1" i="1" dirty="0">
                <a:solidFill>
                  <a:srgbClr val="1367D4"/>
                </a:solidFill>
                <a:latin typeface="+mn-lt"/>
              </a:rPr>
              <a:t> </a:t>
            </a:r>
            <a:r>
              <a:rPr lang="en-US" altLang="en-US" sz="3200" b="1" i="1" dirty="0" err="1">
                <a:solidFill>
                  <a:srgbClr val="1367D4"/>
                </a:solidFill>
                <a:latin typeface="+mn-lt"/>
              </a:rPr>
              <a:t>các</a:t>
            </a:r>
            <a:r>
              <a:rPr lang="en-US" altLang="en-US" sz="3200" b="1" i="1" dirty="0">
                <a:solidFill>
                  <a:srgbClr val="1367D4"/>
                </a:solidFill>
                <a:latin typeface="+mn-lt"/>
              </a:rPr>
              <a:t> </a:t>
            </a:r>
            <a:r>
              <a:rPr lang="en-US" altLang="en-US" sz="3200" b="1" i="1" dirty="0" err="1">
                <a:solidFill>
                  <a:srgbClr val="1367D4"/>
                </a:solidFill>
                <a:latin typeface="+mn-lt"/>
              </a:rPr>
              <a:t>nhân</a:t>
            </a:r>
            <a:r>
              <a:rPr lang="en-US" altLang="en-US" sz="3200" b="1" i="1" dirty="0">
                <a:solidFill>
                  <a:srgbClr val="1367D4"/>
                </a:solidFill>
                <a:latin typeface="+mn-lt"/>
              </a:rPr>
              <a:t> </a:t>
            </a:r>
            <a:r>
              <a:rPr lang="en-US" altLang="en-US" sz="3200" b="1" i="1" dirty="0" err="1">
                <a:solidFill>
                  <a:srgbClr val="1367D4"/>
                </a:solidFill>
                <a:latin typeface="+mn-lt"/>
              </a:rPr>
              <a:t>tố</a:t>
            </a:r>
            <a:r>
              <a:rPr lang="en-US" altLang="en-US" sz="3200" b="1" i="1" dirty="0">
                <a:solidFill>
                  <a:srgbClr val="1367D4"/>
                </a:solidFill>
                <a:latin typeface="+mn-lt"/>
              </a:rPr>
              <a:t> </a:t>
            </a:r>
            <a:r>
              <a:rPr lang="en-US" altLang="en-US" sz="3200" b="1" i="1" dirty="0" err="1">
                <a:solidFill>
                  <a:srgbClr val="1367D4"/>
                </a:solidFill>
                <a:latin typeface="+mn-lt"/>
              </a:rPr>
              <a:t>nào</a:t>
            </a:r>
            <a:r>
              <a:rPr lang="en-US" altLang="en-US" sz="3200" b="1" i="1" dirty="0">
                <a:solidFill>
                  <a:srgbClr val="1367D4"/>
                </a:solidFill>
                <a:latin typeface="+mn-lt"/>
              </a:rPr>
              <a:t> </a:t>
            </a:r>
            <a:r>
              <a:rPr lang="en-US" altLang="en-US" sz="3200" b="1" i="1" dirty="0" err="1">
                <a:solidFill>
                  <a:srgbClr val="1367D4"/>
                </a:solidFill>
                <a:latin typeface="+mn-lt"/>
              </a:rPr>
              <a:t>làm</a:t>
            </a:r>
            <a:r>
              <a:rPr lang="en-US" altLang="en-US" sz="3200" b="1" i="1" dirty="0">
                <a:solidFill>
                  <a:srgbClr val="1367D4"/>
                </a:solidFill>
                <a:latin typeface="+mn-lt"/>
              </a:rPr>
              <a:t> </a:t>
            </a:r>
            <a:r>
              <a:rPr lang="en-US" altLang="en-US" sz="3200" b="1" i="1" dirty="0" err="1">
                <a:solidFill>
                  <a:srgbClr val="1367D4"/>
                </a:solidFill>
                <a:latin typeface="+mn-lt"/>
              </a:rPr>
              <a:t>nên</a:t>
            </a:r>
            <a:r>
              <a:rPr lang="en-US" altLang="en-US" sz="3200" b="1" i="1" dirty="0">
                <a:solidFill>
                  <a:srgbClr val="1367D4"/>
                </a:solidFill>
                <a:latin typeface="+mn-lt"/>
              </a:rPr>
              <a:t> </a:t>
            </a:r>
            <a:r>
              <a:rPr lang="en-US" altLang="en-US" sz="3200" b="1" i="1" dirty="0" err="1">
                <a:solidFill>
                  <a:srgbClr val="1367D4"/>
                </a:solidFill>
                <a:latin typeface="+mn-lt"/>
              </a:rPr>
              <a:t>một</a:t>
            </a:r>
            <a:r>
              <a:rPr lang="en-US" altLang="en-US" sz="3200" b="1" i="1" dirty="0">
                <a:solidFill>
                  <a:srgbClr val="1367D4"/>
                </a:solidFill>
                <a:latin typeface="+mn-lt"/>
              </a:rPr>
              <a:t> </a:t>
            </a:r>
            <a:r>
              <a:rPr lang="en-US" altLang="en-US" sz="3200" b="1" i="1" dirty="0" err="1">
                <a:solidFill>
                  <a:srgbClr val="1367D4"/>
                </a:solidFill>
                <a:latin typeface="+mn-lt"/>
              </a:rPr>
              <a:t>nền</a:t>
            </a:r>
            <a:r>
              <a:rPr lang="en-US" altLang="en-US" sz="3200" b="1" i="1" dirty="0">
                <a:solidFill>
                  <a:srgbClr val="1367D4"/>
                </a:solidFill>
                <a:latin typeface="+mn-lt"/>
              </a:rPr>
              <a:t> </a:t>
            </a:r>
            <a:r>
              <a:rPr lang="en-US" altLang="en-US" sz="3200" b="1" i="1" dirty="0" err="1">
                <a:solidFill>
                  <a:srgbClr val="1367D4"/>
                </a:solidFill>
                <a:latin typeface="+mn-lt"/>
              </a:rPr>
              <a:t>kinh</a:t>
            </a:r>
            <a:r>
              <a:rPr lang="en-US" altLang="en-US" sz="3200" b="1" i="1" dirty="0">
                <a:solidFill>
                  <a:srgbClr val="1367D4"/>
                </a:solidFill>
                <a:latin typeface="+mn-lt"/>
              </a:rPr>
              <a:t> </a:t>
            </a:r>
            <a:r>
              <a:rPr lang="en-US" altLang="en-US" sz="3200" b="1" i="1" dirty="0" err="1">
                <a:solidFill>
                  <a:srgbClr val="1367D4"/>
                </a:solidFill>
                <a:latin typeface="+mn-lt"/>
              </a:rPr>
              <a:t>tế</a:t>
            </a:r>
            <a:r>
              <a:rPr lang="en-US" altLang="en-US" sz="3200" b="1" i="1" dirty="0">
                <a:solidFill>
                  <a:srgbClr val="1367D4"/>
                </a:solidFill>
                <a:latin typeface="+mn-lt"/>
              </a:rPr>
              <a:t>?</a:t>
            </a:r>
          </a:p>
        </p:txBody>
      </p:sp>
      <p:cxnSp>
        <p:nvCxnSpPr>
          <p:cNvPr id="6" name="Straight Arrow Connector 5"/>
          <p:cNvCxnSpPr>
            <a:cxnSpLocks/>
          </p:cNvCxnSpPr>
          <p:nvPr/>
        </p:nvCxnSpPr>
        <p:spPr>
          <a:xfrm flipV="1">
            <a:off x="1143000" y="3276600"/>
            <a:ext cx="9906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0" y="3048000"/>
            <a:ext cx="4267200" cy="457200"/>
          </a:xfrm>
          <a:prstGeom prst="rect">
            <a:avLst/>
          </a:prstGeom>
        </p:spPr>
        <p:style>
          <a:lnRef idx="2">
            <a:schemeClr val="accent4"/>
          </a:lnRef>
          <a:fillRef idx="1">
            <a:schemeClr val="lt1"/>
          </a:fillRef>
          <a:effectRef idx="0">
            <a:schemeClr val="accent4"/>
          </a:effectRef>
          <a:fontRef idx="minor">
            <a:schemeClr val="dk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dirty="0" err="1">
                <a:solidFill>
                  <a:srgbClr val="0000CC"/>
                </a:solidFill>
                <a:latin typeface="+mn-lt"/>
              </a:rPr>
              <a:t>Điều</a:t>
            </a:r>
            <a:r>
              <a:rPr lang="en-US" altLang="en-US" sz="3200" b="1" dirty="0">
                <a:solidFill>
                  <a:srgbClr val="0000CC"/>
                </a:solidFill>
                <a:latin typeface="+mn-lt"/>
              </a:rPr>
              <a:t> </a:t>
            </a:r>
            <a:r>
              <a:rPr lang="en-US" altLang="en-US" sz="3200" b="1" dirty="0" err="1">
                <a:solidFill>
                  <a:srgbClr val="0000CC"/>
                </a:solidFill>
                <a:latin typeface="+mn-lt"/>
              </a:rPr>
              <a:t>kiện</a:t>
            </a:r>
            <a:r>
              <a:rPr lang="en-US" altLang="en-US" sz="3200" b="1" dirty="0">
                <a:solidFill>
                  <a:srgbClr val="0000CC"/>
                </a:solidFill>
                <a:latin typeface="+mn-lt"/>
              </a:rPr>
              <a:t> </a:t>
            </a:r>
            <a:r>
              <a:rPr lang="en-US" altLang="en-US" sz="3200" b="1" dirty="0" err="1">
                <a:solidFill>
                  <a:srgbClr val="0000CC"/>
                </a:solidFill>
                <a:latin typeface="+mn-lt"/>
              </a:rPr>
              <a:t>tự</a:t>
            </a:r>
            <a:r>
              <a:rPr lang="en-US" altLang="en-US" sz="3200" b="1" dirty="0">
                <a:solidFill>
                  <a:srgbClr val="0000CC"/>
                </a:solidFill>
                <a:latin typeface="+mn-lt"/>
              </a:rPr>
              <a:t> </a:t>
            </a:r>
            <a:r>
              <a:rPr lang="en-US" altLang="en-US" sz="3200" b="1" dirty="0" err="1">
                <a:solidFill>
                  <a:srgbClr val="0000CC"/>
                </a:solidFill>
                <a:latin typeface="+mn-lt"/>
              </a:rPr>
              <a:t>nhiên</a:t>
            </a:r>
            <a:endParaRPr lang="en-US" altLang="en-US" sz="3200" b="1" dirty="0">
              <a:solidFill>
                <a:srgbClr val="0000CC"/>
              </a:solidFill>
              <a:latin typeface="+mn-lt"/>
            </a:endParaRPr>
          </a:p>
        </p:txBody>
      </p:sp>
      <p:cxnSp>
        <p:nvCxnSpPr>
          <p:cNvPr id="9" name="Straight Arrow Connector 8"/>
          <p:cNvCxnSpPr>
            <a:cxnSpLocks/>
          </p:cNvCxnSpPr>
          <p:nvPr/>
        </p:nvCxnSpPr>
        <p:spPr>
          <a:xfrm flipV="1">
            <a:off x="1143000" y="4038600"/>
            <a:ext cx="1066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0" y="3886200"/>
            <a:ext cx="4267200" cy="457200"/>
          </a:xfrm>
          <a:prstGeom prst="rect">
            <a:avLst/>
          </a:prstGeom>
        </p:spPr>
        <p:style>
          <a:lnRef idx="2">
            <a:schemeClr val="accent4"/>
          </a:lnRef>
          <a:fillRef idx="1">
            <a:schemeClr val="lt1"/>
          </a:fillRef>
          <a:effectRef idx="0">
            <a:schemeClr val="accent4"/>
          </a:effectRef>
          <a:fontRef idx="minor">
            <a:schemeClr val="dk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dirty="0" err="1">
                <a:solidFill>
                  <a:srgbClr val="0000CC"/>
                </a:solidFill>
                <a:latin typeface="+mn-lt"/>
              </a:rPr>
              <a:t>Nguồn</a:t>
            </a:r>
            <a:r>
              <a:rPr lang="en-US" altLang="en-US" sz="3200" b="1" dirty="0">
                <a:solidFill>
                  <a:srgbClr val="0000CC"/>
                </a:solidFill>
                <a:latin typeface="+mn-lt"/>
              </a:rPr>
              <a:t> lao </a:t>
            </a:r>
            <a:r>
              <a:rPr lang="en-US" altLang="en-US" sz="3200" b="1" dirty="0" err="1">
                <a:solidFill>
                  <a:srgbClr val="0000CC"/>
                </a:solidFill>
                <a:latin typeface="+mn-lt"/>
              </a:rPr>
              <a:t>động</a:t>
            </a:r>
            <a:endParaRPr lang="en-US" altLang="en-US" sz="3200" b="1" dirty="0">
              <a:solidFill>
                <a:srgbClr val="0000CC"/>
              </a:solidFill>
              <a:latin typeface="+mn-lt"/>
            </a:endParaRPr>
          </a:p>
        </p:txBody>
      </p:sp>
      <p:cxnSp>
        <p:nvCxnSpPr>
          <p:cNvPr id="12" name="Straight Arrow Connector 11"/>
          <p:cNvCxnSpPr>
            <a:cxnSpLocks/>
          </p:cNvCxnSpPr>
          <p:nvPr/>
        </p:nvCxnSpPr>
        <p:spPr>
          <a:xfrm>
            <a:off x="1157288" y="4284663"/>
            <a:ext cx="1052512" cy="59213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286000" y="4648200"/>
            <a:ext cx="4267200" cy="457200"/>
          </a:xfrm>
          <a:prstGeom prst="rect">
            <a:avLst/>
          </a:prstGeom>
        </p:spPr>
        <p:style>
          <a:lnRef idx="2">
            <a:schemeClr val="accent4"/>
          </a:lnRef>
          <a:fillRef idx="1">
            <a:schemeClr val="lt1"/>
          </a:fillRef>
          <a:effectRef idx="0">
            <a:schemeClr val="accent4"/>
          </a:effectRef>
          <a:fontRef idx="minor">
            <a:schemeClr val="dk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a:solidFill>
                  <a:srgbClr val="0000CC"/>
                </a:solidFill>
                <a:latin typeface="+mn-lt"/>
              </a:rPr>
              <a:t>Vốn đầu tư</a:t>
            </a:r>
          </a:p>
        </p:txBody>
      </p:sp>
      <p:cxnSp>
        <p:nvCxnSpPr>
          <p:cNvPr id="16" name="Straight Arrow Connector 15"/>
          <p:cNvCxnSpPr>
            <a:cxnSpLocks/>
          </p:cNvCxnSpPr>
          <p:nvPr/>
        </p:nvCxnSpPr>
        <p:spPr>
          <a:xfrm>
            <a:off x="1143000" y="4267200"/>
            <a:ext cx="990600" cy="14478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17" name="Rectangle 16">
            <a:hlinkClick r:id="rId4" action="ppaction://hlinkfile"/>
          </p:cNvPr>
          <p:cNvSpPr/>
          <p:nvPr/>
        </p:nvSpPr>
        <p:spPr>
          <a:xfrm>
            <a:off x="2286000" y="5410200"/>
            <a:ext cx="4267200" cy="457200"/>
          </a:xfrm>
          <a:prstGeom prst="rect">
            <a:avLst/>
          </a:prstGeom>
        </p:spPr>
        <p:style>
          <a:lnRef idx="2">
            <a:schemeClr val="accent5"/>
          </a:lnRef>
          <a:fillRef idx="1">
            <a:schemeClr val="lt1"/>
          </a:fillRef>
          <a:effectRef idx="0">
            <a:schemeClr val="accent5"/>
          </a:effectRef>
          <a:fontRef idx="minor">
            <a:schemeClr val="dk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600" b="1">
                <a:solidFill>
                  <a:srgbClr val="FF0000"/>
                </a:solidFill>
                <a:latin typeface="+mn-lt"/>
              </a:rPr>
              <a:t>Thông tin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Bottom)">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amond(in)">
                                      <p:cBhvr>
                                        <p:cTn id="36" dur="500"/>
                                        <p:tgtEl>
                                          <p:spTgt spid="12"/>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amond(in)">
                                      <p:cBhvr>
                                        <p:cTn id="39" dur="500"/>
                                        <p:tgtEl>
                                          <p:spTgt spid="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4"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slide(fromBottom)">
                                      <p:cBhvr>
                                        <p:cTn id="44" dur="500"/>
                                        <p:tgtEl>
                                          <p:spTgt spid="16"/>
                                        </p:tgtEl>
                                      </p:cBhvr>
                                    </p:animEffect>
                                  </p:childTnLst>
                                </p:cTn>
                              </p:par>
                            </p:childTnLst>
                          </p:cTn>
                        </p:par>
                        <p:par>
                          <p:cTn id="45" fill="hold" nodeType="afterGroup">
                            <p:stCondLst>
                              <p:cond delay="500"/>
                            </p:stCondLst>
                            <p:childTnLst>
                              <p:par>
                                <p:cTn id="46" presetID="12" presetClass="entr" presetSubtype="4"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slide(fromBottom)">
                                      <p:cBhvr>
                                        <p:cTn id="4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0" grpId="0" animBg="1"/>
      <p:bldP spid="1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68300"/>
            <a:ext cx="9144000" cy="804863"/>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400" b="1" dirty="0">
                <a:solidFill>
                  <a:srgbClr val="FF0000"/>
                </a:solidFill>
                <a:latin typeface="+mn-lt"/>
              </a:rPr>
              <a:t>1.Sự </a:t>
            </a:r>
            <a:r>
              <a:rPr lang="en-US" altLang="en-US" sz="3400" b="1" dirty="0" err="1">
                <a:solidFill>
                  <a:srgbClr val="FF0000"/>
                </a:solidFill>
                <a:latin typeface="+mn-lt"/>
              </a:rPr>
              <a:t>hình</a:t>
            </a:r>
            <a:r>
              <a:rPr lang="en-US" altLang="en-US" sz="3400" b="1" dirty="0">
                <a:solidFill>
                  <a:srgbClr val="FF0000"/>
                </a:solidFill>
                <a:latin typeface="+mn-lt"/>
              </a:rPr>
              <a:t> </a:t>
            </a:r>
            <a:r>
              <a:rPr lang="en-US" altLang="en-US" sz="3400" b="1" dirty="0" err="1">
                <a:solidFill>
                  <a:srgbClr val="FF0000"/>
                </a:solidFill>
                <a:latin typeface="+mn-lt"/>
              </a:rPr>
              <a:t>thành</a:t>
            </a:r>
            <a:r>
              <a:rPr lang="en-US" altLang="en-US" sz="3400" b="1" dirty="0">
                <a:solidFill>
                  <a:srgbClr val="FF0000"/>
                </a:solidFill>
                <a:latin typeface="+mn-lt"/>
              </a:rPr>
              <a:t> </a:t>
            </a:r>
            <a:r>
              <a:rPr lang="en-US" altLang="en-US" sz="3400" b="1" dirty="0" err="1">
                <a:solidFill>
                  <a:srgbClr val="FF0000"/>
                </a:solidFill>
                <a:latin typeface="+mn-lt"/>
              </a:rPr>
              <a:t>và</a:t>
            </a:r>
            <a:r>
              <a:rPr lang="en-US" altLang="en-US" sz="3400" b="1" dirty="0">
                <a:solidFill>
                  <a:srgbClr val="FF0000"/>
                </a:solidFill>
                <a:latin typeface="+mn-lt"/>
              </a:rPr>
              <a:t> </a:t>
            </a:r>
            <a:r>
              <a:rPr lang="en-US" altLang="en-US" sz="3400" b="1" dirty="0" err="1">
                <a:solidFill>
                  <a:srgbClr val="FF0000"/>
                </a:solidFill>
                <a:latin typeface="+mn-lt"/>
              </a:rPr>
              <a:t>phát</a:t>
            </a:r>
            <a:r>
              <a:rPr lang="en-US" altLang="en-US" sz="3400" b="1" dirty="0">
                <a:solidFill>
                  <a:srgbClr val="FF0000"/>
                </a:solidFill>
                <a:latin typeface="+mn-lt"/>
              </a:rPr>
              <a:t> </a:t>
            </a:r>
            <a:r>
              <a:rPr lang="en-US" altLang="en-US" sz="3400" b="1" dirty="0" err="1">
                <a:solidFill>
                  <a:srgbClr val="FF0000"/>
                </a:solidFill>
                <a:latin typeface="+mn-lt"/>
              </a:rPr>
              <a:t>triển</a:t>
            </a:r>
            <a:r>
              <a:rPr lang="en-US" altLang="en-US" sz="3400" b="1" dirty="0">
                <a:solidFill>
                  <a:srgbClr val="FF0000"/>
                </a:solidFill>
                <a:latin typeface="+mn-lt"/>
              </a:rPr>
              <a:t> </a:t>
            </a:r>
            <a:r>
              <a:rPr lang="en-US" altLang="en-US" sz="3400" b="1" dirty="0" err="1">
                <a:solidFill>
                  <a:srgbClr val="FF0000"/>
                </a:solidFill>
                <a:latin typeface="+mn-lt"/>
              </a:rPr>
              <a:t>của</a:t>
            </a:r>
            <a:r>
              <a:rPr lang="en-US" altLang="en-US" sz="3400" b="1" dirty="0">
                <a:solidFill>
                  <a:srgbClr val="FF0000"/>
                </a:solidFill>
                <a:latin typeface="+mn-lt"/>
              </a:rPr>
              <a:t> tin </a:t>
            </a:r>
            <a:r>
              <a:rPr lang="en-US" altLang="en-US" sz="3400" b="1" dirty="0" err="1">
                <a:solidFill>
                  <a:srgbClr val="FF0000"/>
                </a:solidFill>
                <a:latin typeface="+mn-lt"/>
              </a:rPr>
              <a:t>học</a:t>
            </a:r>
            <a:endParaRPr lang="en-US" altLang="en-US" sz="3400" b="1" dirty="0">
              <a:solidFill>
                <a:srgbClr val="FF0000"/>
              </a:solidFill>
              <a:latin typeface="+mn-lt"/>
            </a:endParaRPr>
          </a:p>
        </p:txBody>
      </p:sp>
      <p:pic>
        <p:nvPicPr>
          <p:cNvPr id="3" name="Picture 3" descr="j02330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2025" y="2209800"/>
            <a:ext cx="15589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4"/>
          <p:cNvSpPr>
            <a:spLocks noChangeShapeType="1"/>
          </p:cNvSpPr>
          <p:nvPr/>
        </p:nvSpPr>
        <p:spPr bwMode="auto">
          <a:xfrm>
            <a:off x="381000" y="2095500"/>
            <a:ext cx="8077200" cy="1588"/>
          </a:xfrm>
          <a:prstGeom prst="line">
            <a:avLst/>
          </a:prstGeom>
          <a:noFill/>
          <a:ln w="76200">
            <a:solidFill>
              <a:schemeClr val="tx1"/>
            </a:solidFill>
            <a:round/>
            <a:headEnd/>
            <a:tailEnd type="triangle" w="med" len="med"/>
          </a:ln>
        </p:spPr>
        <p:txBody>
          <a:bodyPr/>
          <a:lstStyle/>
          <a:p>
            <a:pPr eaLnBrk="1" hangingPunct="1">
              <a:defRPr/>
            </a:pPr>
            <a:endParaRPr lang="en-US">
              <a:latin typeface="+mn-lt"/>
            </a:endParaRPr>
          </a:p>
        </p:txBody>
      </p:sp>
      <p:sp>
        <p:nvSpPr>
          <p:cNvPr id="5" name="Line 5"/>
          <p:cNvSpPr>
            <a:spLocks noChangeShapeType="1"/>
          </p:cNvSpPr>
          <p:nvPr/>
        </p:nvSpPr>
        <p:spPr bwMode="auto">
          <a:xfrm>
            <a:off x="1581150" y="1905000"/>
            <a:ext cx="1588" cy="346075"/>
          </a:xfrm>
          <a:prstGeom prst="line">
            <a:avLst/>
          </a:prstGeom>
          <a:noFill/>
          <a:ln w="38100">
            <a:solidFill>
              <a:srgbClr val="FFFF00"/>
            </a:solidFill>
            <a:round/>
            <a:headEnd/>
            <a:tailEnd/>
          </a:ln>
        </p:spPr>
        <p:txBody>
          <a:bodyPr/>
          <a:lstStyle/>
          <a:p>
            <a:pPr eaLnBrk="1" hangingPunct="1">
              <a:defRPr/>
            </a:pPr>
            <a:endParaRPr lang="en-US">
              <a:latin typeface="+mn-lt"/>
            </a:endParaRPr>
          </a:p>
        </p:txBody>
      </p:sp>
      <p:sp>
        <p:nvSpPr>
          <p:cNvPr id="6" name="Line 6"/>
          <p:cNvSpPr>
            <a:spLocks noChangeShapeType="1"/>
          </p:cNvSpPr>
          <p:nvPr/>
        </p:nvSpPr>
        <p:spPr bwMode="auto">
          <a:xfrm>
            <a:off x="1306513" y="2095500"/>
            <a:ext cx="2713037" cy="1588"/>
          </a:xfrm>
          <a:prstGeom prst="line">
            <a:avLst/>
          </a:prstGeom>
          <a:noFill/>
          <a:ln w="76200">
            <a:solidFill>
              <a:srgbClr val="FF3300"/>
            </a:solidFill>
            <a:round/>
            <a:headEnd/>
            <a:tailEnd/>
          </a:ln>
        </p:spPr>
        <p:txBody>
          <a:bodyPr/>
          <a:lstStyle/>
          <a:p>
            <a:pPr eaLnBrk="1" hangingPunct="1">
              <a:defRPr/>
            </a:pPr>
            <a:endParaRPr lang="en-US">
              <a:latin typeface="+mn-lt"/>
            </a:endParaRPr>
          </a:p>
        </p:txBody>
      </p:sp>
      <p:sp>
        <p:nvSpPr>
          <p:cNvPr id="7" name="Text Box 7"/>
          <p:cNvSpPr txBox="1">
            <a:spLocks noChangeArrowheads="1"/>
          </p:cNvSpPr>
          <p:nvPr/>
        </p:nvSpPr>
        <p:spPr bwMode="auto">
          <a:xfrm>
            <a:off x="1022350" y="1447800"/>
            <a:ext cx="1187450" cy="42068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b="1" baseline="-25000">
                <a:latin typeface="+mn-lt"/>
              </a:rPr>
              <a:t>1890</a:t>
            </a:r>
          </a:p>
        </p:txBody>
      </p:sp>
      <p:sp>
        <p:nvSpPr>
          <p:cNvPr id="8" name="Litebulb"/>
          <p:cNvSpPr>
            <a:spLocks noEditPoints="1" noChangeArrowheads="1"/>
          </p:cNvSpPr>
          <p:nvPr/>
        </p:nvSpPr>
        <p:spPr bwMode="auto">
          <a:xfrm>
            <a:off x="1143000" y="2324100"/>
            <a:ext cx="508000" cy="866775"/>
          </a:xfrm>
          <a:custGeom>
            <a:avLst/>
            <a:gdLst>
              <a:gd name="T0" fmla="*/ 140492570 w 21600"/>
              <a:gd name="T1" fmla="*/ 0 h 21600"/>
              <a:gd name="T2" fmla="*/ 280985141 w 21600"/>
              <a:gd name="T3" fmla="*/ 502862705 h 21600"/>
              <a:gd name="T4" fmla="*/ 0 w 21600"/>
              <a:gd name="T5" fmla="*/ 502862705 h 21600"/>
              <a:gd name="T6" fmla="*/ 140492570 w 21600"/>
              <a:gd name="T7" fmla="*/ 1395762141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vi-VN" altLang="en-US">
              <a:latin typeface="+mn-lt"/>
            </a:endParaRPr>
          </a:p>
        </p:txBody>
      </p:sp>
      <p:sp>
        <p:nvSpPr>
          <p:cNvPr id="9" name="phone3"/>
          <p:cNvSpPr>
            <a:spLocks noEditPoints="1" noChangeArrowheads="1"/>
          </p:cNvSpPr>
          <p:nvPr/>
        </p:nvSpPr>
        <p:spPr bwMode="auto">
          <a:xfrm>
            <a:off x="1752600" y="2400300"/>
            <a:ext cx="508000" cy="693738"/>
          </a:xfrm>
          <a:custGeom>
            <a:avLst/>
            <a:gdLst>
              <a:gd name="T0" fmla="*/ 0 w 21600"/>
              <a:gd name="T1" fmla="*/ 0 h 21600"/>
              <a:gd name="T2" fmla="*/ 140492570 w 21600"/>
              <a:gd name="T3" fmla="*/ 0 h 21600"/>
              <a:gd name="T4" fmla="*/ 280985141 w 21600"/>
              <a:gd name="T5" fmla="*/ 0 h 21600"/>
              <a:gd name="T6" fmla="*/ 280985141 w 21600"/>
              <a:gd name="T7" fmla="*/ 357806935 h 21600"/>
              <a:gd name="T8" fmla="*/ 280985141 w 21600"/>
              <a:gd name="T9" fmla="*/ 715613870 h 21600"/>
              <a:gd name="T10" fmla="*/ 140492570 w 21600"/>
              <a:gd name="T11" fmla="*/ 715613870 h 21600"/>
              <a:gd name="T12" fmla="*/ 0 w 21600"/>
              <a:gd name="T13" fmla="*/ 715613870 h 21600"/>
              <a:gd name="T14" fmla="*/ 0 w 21600"/>
              <a:gd name="T15" fmla="*/ 357806935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vi-VN" altLang="en-US">
              <a:latin typeface="+mn-lt"/>
            </a:endParaRPr>
          </a:p>
        </p:txBody>
      </p:sp>
      <p:sp>
        <p:nvSpPr>
          <p:cNvPr id="10" name="Line 10"/>
          <p:cNvSpPr>
            <a:spLocks noChangeShapeType="1"/>
          </p:cNvSpPr>
          <p:nvPr/>
        </p:nvSpPr>
        <p:spPr bwMode="auto">
          <a:xfrm>
            <a:off x="6400800" y="2095500"/>
            <a:ext cx="1828800" cy="0"/>
          </a:xfrm>
          <a:prstGeom prst="line">
            <a:avLst/>
          </a:prstGeom>
          <a:noFill/>
          <a:ln w="76200">
            <a:solidFill>
              <a:srgbClr val="FF9933"/>
            </a:solidFill>
            <a:round/>
            <a:headEnd/>
            <a:tailEnd/>
          </a:ln>
        </p:spPr>
        <p:txBody>
          <a:bodyPr/>
          <a:lstStyle/>
          <a:p>
            <a:pPr eaLnBrk="1" hangingPunct="1">
              <a:defRPr/>
            </a:pPr>
            <a:endParaRPr lang="en-US">
              <a:latin typeface="+mn-lt"/>
            </a:endParaRPr>
          </a:p>
        </p:txBody>
      </p:sp>
      <p:sp>
        <p:nvSpPr>
          <p:cNvPr id="11" name="Text Box 11"/>
          <p:cNvSpPr txBox="1">
            <a:spLocks noChangeArrowheads="1"/>
          </p:cNvSpPr>
          <p:nvPr/>
        </p:nvSpPr>
        <p:spPr bwMode="auto">
          <a:xfrm>
            <a:off x="4583113" y="1447800"/>
            <a:ext cx="1017587" cy="42068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b="1" baseline="-25000">
                <a:latin typeface="+mn-lt"/>
              </a:rPr>
              <a:t>1950</a:t>
            </a:r>
          </a:p>
        </p:txBody>
      </p:sp>
      <p:pic>
        <p:nvPicPr>
          <p:cNvPr id="12" name="Picture 12" descr="j03005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54888" y="2286000"/>
            <a:ext cx="1084262"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3"/>
          <p:cNvSpPr>
            <a:spLocks noChangeShapeType="1"/>
          </p:cNvSpPr>
          <p:nvPr/>
        </p:nvSpPr>
        <p:spPr bwMode="auto">
          <a:xfrm>
            <a:off x="5086350" y="1905000"/>
            <a:ext cx="1588" cy="346075"/>
          </a:xfrm>
          <a:prstGeom prst="line">
            <a:avLst/>
          </a:prstGeom>
          <a:noFill/>
          <a:ln w="38100">
            <a:solidFill>
              <a:srgbClr val="FFFF00"/>
            </a:solidFill>
            <a:round/>
            <a:headEnd/>
            <a:tailEnd/>
          </a:ln>
        </p:spPr>
        <p:txBody>
          <a:bodyPr/>
          <a:lstStyle/>
          <a:p>
            <a:pPr eaLnBrk="1" hangingPunct="1">
              <a:defRPr/>
            </a:pPr>
            <a:endParaRPr lang="en-US">
              <a:latin typeface="+mn-lt"/>
            </a:endParaRPr>
          </a:p>
        </p:txBody>
      </p:sp>
      <p:sp>
        <p:nvSpPr>
          <p:cNvPr id="14" name="Text Box 15"/>
          <p:cNvSpPr txBox="1">
            <a:spLocks noChangeArrowheads="1"/>
          </p:cNvSpPr>
          <p:nvPr/>
        </p:nvSpPr>
        <p:spPr bwMode="auto">
          <a:xfrm>
            <a:off x="7466013" y="1447800"/>
            <a:ext cx="1525587" cy="42068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b="1" baseline="-25000" dirty="0" err="1">
                <a:latin typeface="+mn-lt"/>
              </a:rPr>
              <a:t>Hiện</a:t>
            </a:r>
            <a:r>
              <a:rPr lang="en-US" altLang="en-US" sz="3200" b="1" baseline="-25000" dirty="0">
                <a:latin typeface="+mn-lt"/>
              </a:rPr>
              <a:t> nay</a:t>
            </a:r>
          </a:p>
        </p:txBody>
      </p:sp>
      <p:sp>
        <p:nvSpPr>
          <p:cNvPr id="15" name="Line 16"/>
          <p:cNvSpPr>
            <a:spLocks noChangeShapeType="1"/>
          </p:cNvSpPr>
          <p:nvPr/>
        </p:nvSpPr>
        <p:spPr bwMode="auto">
          <a:xfrm>
            <a:off x="4019550" y="1905000"/>
            <a:ext cx="1588" cy="346075"/>
          </a:xfrm>
          <a:prstGeom prst="line">
            <a:avLst/>
          </a:prstGeom>
          <a:noFill/>
          <a:ln w="38100">
            <a:solidFill>
              <a:srgbClr val="FFFF00"/>
            </a:solidFill>
            <a:round/>
            <a:headEnd/>
            <a:tailEnd/>
          </a:ln>
        </p:spPr>
        <p:txBody>
          <a:bodyPr/>
          <a:lstStyle/>
          <a:p>
            <a:pPr eaLnBrk="1" hangingPunct="1">
              <a:defRPr/>
            </a:pPr>
            <a:endParaRPr lang="en-US">
              <a:latin typeface="+mn-lt"/>
            </a:endParaRPr>
          </a:p>
        </p:txBody>
      </p:sp>
      <p:sp>
        <p:nvSpPr>
          <p:cNvPr id="16" name="Text Box 17"/>
          <p:cNvSpPr txBox="1">
            <a:spLocks noChangeArrowheads="1"/>
          </p:cNvSpPr>
          <p:nvPr/>
        </p:nvSpPr>
        <p:spPr bwMode="auto">
          <a:xfrm>
            <a:off x="3525838" y="1447800"/>
            <a:ext cx="931862" cy="42068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b="1" baseline="-25000">
                <a:latin typeface="+mn-lt"/>
              </a:rPr>
              <a:t>1920</a:t>
            </a:r>
          </a:p>
        </p:txBody>
      </p:sp>
      <p:pic>
        <p:nvPicPr>
          <p:cNvPr id="17" name="Picture 18" descr="maytinh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400" y="2171700"/>
            <a:ext cx="15049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19"/>
          <p:cNvSpPr>
            <a:spLocks noChangeShapeType="1"/>
          </p:cNvSpPr>
          <p:nvPr/>
        </p:nvSpPr>
        <p:spPr bwMode="auto">
          <a:xfrm>
            <a:off x="4876800" y="2095500"/>
            <a:ext cx="1524000" cy="0"/>
          </a:xfrm>
          <a:prstGeom prst="line">
            <a:avLst/>
          </a:prstGeom>
          <a:noFill/>
          <a:ln w="76200">
            <a:solidFill>
              <a:srgbClr val="00FF00"/>
            </a:solidFill>
            <a:round/>
            <a:headEnd/>
            <a:tailEnd/>
          </a:ln>
        </p:spPr>
        <p:txBody>
          <a:bodyPr/>
          <a:lstStyle/>
          <a:p>
            <a:pPr eaLnBrk="1" hangingPunct="1">
              <a:defRPr/>
            </a:pPr>
            <a:endParaRPr lang="en-US">
              <a:latin typeface="+mn-lt"/>
            </a:endParaRPr>
          </a:p>
        </p:txBody>
      </p:sp>
      <p:sp>
        <p:nvSpPr>
          <p:cNvPr id="19" name="Text Box 20"/>
          <p:cNvSpPr txBox="1">
            <a:spLocks noChangeArrowheads="1"/>
          </p:cNvSpPr>
          <p:nvPr/>
        </p:nvSpPr>
        <p:spPr bwMode="auto">
          <a:xfrm>
            <a:off x="5916613" y="1485900"/>
            <a:ext cx="1017587" cy="42068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b="1" baseline="-25000">
                <a:latin typeface="+mn-lt"/>
              </a:rPr>
              <a:t>1970</a:t>
            </a:r>
          </a:p>
        </p:txBody>
      </p:sp>
      <p:sp>
        <p:nvSpPr>
          <p:cNvPr id="20" name="Line 21"/>
          <p:cNvSpPr>
            <a:spLocks noChangeShapeType="1"/>
          </p:cNvSpPr>
          <p:nvPr/>
        </p:nvSpPr>
        <p:spPr bwMode="auto">
          <a:xfrm>
            <a:off x="6419850" y="1943100"/>
            <a:ext cx="1588" cy="346075"/>
          </a:xfrm>
          <a:prstGeom prst="line">
            <a:avLst/>
          </a:prstGeom>
          <a:noFill/>
          <a:ln w="38100">
            <a:solidFill>
              <a:srgbClr val="FFFF00"/>
            </a:solidFill>
            <a:round/>
            <a:headEnd/>
            <a:tailEnd/>
          </a:ln>
        </p:spPr>
        <p:txBody>
          <a:bodyPr/>
          <a:lstStyle/>
          <a:p>
            <a:pPr eaLnBrk="1" hangingPunct="1">
              <a:defRPr/>
            </a:pPr>
            <a:endParaRPr lang="en-US">
              <a:latin typeface="+mn-lt"/>
            </a:endParaRPr>
          </a:p>
        </p:txBody>
      </p:sp>
      <p:sp>
        <p:nvSpPr>
          <p:cNvPr id="21" name="Rectangle 20"/>
          <p:cNvSpPr/>
          <p:nvPr/>
        </p:nvSpPr>
        <p:spPr>
          <a:xfrm>
            <a:off x="228600" y="3962400"/>
            <a:ext cx="8763000" cy="2308225"/>
          </a:xfrm>
          <a:prstGeom prst="rect">
            <a:avLst/>
          </a:prstGeom>
        </p:spPr>
        <p:txBody>
          <a:bodyPr>
            <a:spAutoFit/>
          </a:bodyPr>
          <a:lstStyle/>
          <a:p>
            <a:pPr algn="just" eaLnBrk="1" hangingPunct="1">
              <a:lnSpc>
                <a:spcPct val="90000"/>
              </a:lnSpc>
              <a:spcBef>
                <a:spcPct val="40000"/>
              </a:spcBef>
              <a:buClr>
                <a:schemeClr val="tx2"/>
              </a:buClr>
              <a:defRPr/>
            </a:pPr>
            <a:r>
              <a:rPr lang="en-US" sz="3200" b="1" dirty="0" err="1">
                <a:solidFill>
                  <a:srgbClr val="0070C0"/>
                </a:solidFill>
                <a:latin typeface="+mn-lt"/>
              </a:rPr>
              <a:t>Ngành</a:t>
            </a:r>
            <a:r>
              <a:rPr lang="en-US" sz="3200" b="1" dirty="0">
                <a:solidFill>
                  <a:srgbClr val="0070C0"/>
                </a:solidFill>
                <a:latin typeface="+mn-lt"/>
              </a:rPr>
              <a:t> Tin </a:t>
            </a:r>
            <a:r>
              <a:rPr lang="en-US" sz="3200" b="1" dirty="0" err="1">
                <a:solidFill>
                  <a:srgbClr val="0070C0"/>
                </a:solidFill>
                <a:latin typeface="+mn-lt"/>
              </a:rPr>
              <a:t>học</a:t>
            </a:r>
            <a:r>
              <a:rPr lang="en-US" sz="3200" b="1" dirty="0">
                <a:solidFill>
                  <a:srgbClr val="0070C0"/>
                </a:solidFill>
                <a:latin typeface="+mn-lt"/>
              </a:rPr>
              <a:t> </a:t>
            </a:r>
            <a:r>
              <a:rPr lang="en-US" sz="3200" b="1" dirty="0" err="1">
                <a:solidFill>
                  <a:srgbClr val="0070C0"/>
                </a:solidFill>
                <a:latin typeface="+mn-lt"/>
              </a:rPr>
              <a:t>hình</a:t>
            </a:r>
            <a:r>
              <a:rPr lang="en-US" sz="3200" b="1" dirty="0">
                <a:solidFill>
                  <a:srgbClr val="0070C0"/>
                </a:solidFill>
                <a:latin typeface="+mn-lt"/>
              </a:rPr>
              <a:t> </a:t>
            </a:r>
            <a:r>
              <a:rPr lang="en-US" sz="3200" b="1" dirty="0" err="1">
                <a:solidFill>
                  <a:srgbClr val="0070C0"/>
                </a:solidFill>
                <a:latin typeface="+mn-lt"/>
              </a:rPr>
              <a:t>thành</a:t>
            </a:r>
            <a:r>
              <a:rPr lang="en-US" sz="3200" b="1" dirty="0">
                <a:solidFill>
                  <a:srgbClr val="0070C0"/>
                </a:solidFill>
                <a:latin typeface="+mn-lt"/>
              </a:rPr>
              <a:t> </a:t>
            </a:r>
            <a:r>
              <a:rPr lang="en-US" sz="3200" b="1" dirty="0" err="1">
                <a:solidFill>
                  <a:srgbClr val="0070C0"/>
                </a:solidFill>
                <a:latin typeface="+mn-lt"/>
              </a:rPr>
              <a:t>và</a:t>
            </a:r>
            <a:r>
              <a:rPr lang="en-US" sz="3200" b="1" dirty="0">
                <a:solidFill>
                  <a:srgbClr val="0070C0"/>
                </a:solidFill>
                <a:latin typeface="+mn-lt"/>
              </a:rPr>
              <a:t> </a:t>
            </a:r>
            <a:r>
              <a:rPr lang="en-US" sz="3200" b="1" dirty="0" err="1">
                <a:solidFill>
                  <a:srgbClr val="0070C0"/>
                </a:solidFill>
                <a:latin typeface="+mn-lt"/>
              </a:rPr>
              <a:t>phát</a:t>
            </a:r>
            <a:r>
              <a:rPr lang="en-US" sz="3200" b="1" dirty="0">
                <a:solidFill>
                  <a:srgbClr val="0070C0"/>
                </a:solidFill>
                <a:latin typeface="+mn-lt"/>
              </a:rPr>
              <a:t> </a:t>
            </a:r>
            <a:r>
              <a:rPr lang="en-US" sz="3200" b="1" dirty="0" err="1">
                <a:solidFill>
                  <a:srgbClr val="0070C0"/>
                </a:solidFill>
                <a:latin typeface="+mn-lt"/>
              </a:rPr>
              <a:t>triển</a:t>
            </a:r>
            <a:r>
              <a:rPr lang="en-US" sz="3200" b="1" dirty="0">
                <a:solidFill>
                  <a:srgbClr val="0070C0"/>
                </a:solidFill>
                <a:latin typeface="+mn-lt"/>
              </a:rPr>
              <a:t> </a:t>
            </a:r>
            <a:r>
              <a:rPr lang="en-US" sz="3200" b="1" dirty="0" err="1">
                <a:solidFill>
                  <a:srgbClr val="0070C0"/>
                </a:solidFill>
                <a:latin typeface="+mn-lt"/>
              </a:rPr>
              <a:t>thành</a:t>
            </a:r>
            <a:r>
              <a:rPr lang="en-US" sz="3200" b="1" dirty="0">
                <a:solidFill>
                  <a:srgbClr val="0070C0"/>
                </a:solidFill>
                <a:latin typeface="+mn-lt"/>
              </a:rPr>
              <a:t> </a:t>
            </a:r>
            <a:r>
              <a:rPr lang="en-US" sz="3200" b="1" dirty="0" err="1">
                <a:solidFill>
                  <a:srgbClr val="0070C0"/>
                </a:solidFill>
                <a:latin typeface="+mn-lt"/>
              </a:rPr>
              <a:t>một</a:t>
            </a:r>
            <a:r>
              <a:rPr lang="en-US" sz="3200" b="1" dirty="0">
                <a:solidFill>
                  <a:srgbClr val="0070C0"/>
                </a:solidFill>
                <a:latin typeface="+mn-lt"/>
              </a:rPr>
              <a:t> </a:t>
            </a:r>
            <a:r>
              <a:rPr lang="en-US" sz="3200" b="1" dirty="0" err="1">
                <a:solidFill>
                  <a:srgbClr val="0070C0"/>
                </a:solidFill>
                <a:latin typeface="+mn-lt"/>
              </a:rPr>
              <a:t>ngành</a:t>
            </a:r>
            <a:r>
              <a:rPr lang="en-US" sz="3200" b="1" dirty="0">
                <a:solidFill>
                  <a:srgbClr val="0070C0"/>
                </a:solidFill>
                <a:latin typeface="+mn-lt"/>
              </a:rPr>
              <a:t> </a:t>
            </a:r>
            <a:r>
              <a:rPr lang="en-US" sz="3200" b="1" dirty="0" err="1">
                <a:solidFill>
                  <a:srgbClr val="0070C0"/>
                </a:solidFill>
                <a:latin typeface="+mn-lt"/>
              </a:rPr>
              <a:t>khoa</a:t>
            </a:r>
            <a:r>
              <a:rPr lang="en-US" sz="3200" b="1" dirty="0">
                <a:solidFill>
                  <a:srgbClr val="0070C0"/>
                </a:solidFill>
                <a:latin typeface="+mn-lt"/>
              </a:rPr>
              <a:t> </a:t>
            </a:r>
            <a:r>
              <a:rPr lang="en-US" sz="3200" b="1" dirty="0" err="1">
                <a:solidFill>
                  <a:srgbClr val="0070C0"/>
                </a:solidFill>
                <a:latin typeface="+mn-lt"/>
              </a:rPr>
              <a:t>học</a:t>
            </a:r>
            <a:r>
              <a:rPr lang="en-US" sz="3200" b="1" dirty="0">
                <a:solidFill>
                  <a:srgbClr val="0070C0"/>
                </a:solidFill>
                <a:latin typeface="+mn-lt"/>
              </a:rPr>
              <a:t> </a:t>
            </a:r>
            <a:r>
              <a:rPr lang="en-US" sz="3200" b="1" dirty="0" err="1">
                <a:solidFill>
                  <a:srgbClr val="0070C0"/>
                </a:solidFill>
                <a:latin typeface="+mn-lt"/>
              </a:rPr>
              <a:t>độc</a:t>
            </a:r>
            <a:r>
              <a:rPr lang="en-US" sz="3200" b="1" dirty="0">
                <a:solidFill>
                  <a:srgbClr val="0070C0"/>
                </a:solidFill>
                <a:latin typeface="+mn-lt"/>
              </a:rPr>
              <a:t> </a:t>
            </a:r>
            <a:r>
              <a:rPr lang="en-US" sz="3200" b="1" dirty="0" err="1">
                <a:solidFill>
                  <a:srgbClr val="0070C0"/>
                </a:solidFill>
                <a:latin typeface="+mn-lt"/>
              </a:rPr>
              <a:t>lập</a:t>
            </a:r>
            <a:r>
              <a:rPr lang="en-US" sz="3200" b="1" dirty="0">
                <a:solidFill>
                  <a:srgbClr val="0070C0"/>
                </a:solidFill>
                <a:latin typeface="+mn-lt"/>
              </a:rPr>
              <a:t> </a:t>
            </a:r>
            <a:r>
              <a:rPr lang="en-US" sz="3200" b="1" dirty="0" err="1">
                <a:solidFill>
                  <a:srgbClr val="0070C0"/>
                </a:solidFill>
                <a:latin typeface="+mn-lt"/>
              </a:rPr>
              <a:t>nhằm</a:t>
            </a:r>
            <a:r>
              <a:rPr lang="en-US" sz="3200" b="1" dirty="0">
                <a:solidFill>
                  <a:srgbClr val="0070C0"/>
                </a:solidFill>
                <a:latin typeface="+mn-lt"/>
              </a:rPr>
              <a:t> </a:t>
            </a:r>
            <a:r>
              <a:rPr lang="en-US" sz="3200" b="1" dirty="0" err="1">
                <a:solidFill>
                  <a:srgbClr val="0070C0"/>
                </a:solidFill>
                <a:latin typeface="+mn-lt"/>
              </a:rPr>
              <a:t>đáp</a:t>
            </a:r>
            <a:r>
              <a:rPr lang="en-US" sz="3200" b="1" dirty="0">
                <a:solidFill>
                  <a:srgbClr val="0070C0"/>
                </a:solidFill>
                <a:latin typeface="+mn-lt"/>
              </a:rPr>
              <a:t> </a:t>
            </a:r>
            <a:r>
              <a:rPr lang="en-US" sz="3200" b="1" dirty="0" err="1">
                <a:solidFill>
                  <a:srgbClr val="0070C0"/>
                </a:solidFill>
                <a:latin typeface="+mn-lt"/>
              </a:rPr>
              <a:t>ứng</a:t>
            </a:r>
            <a:r>
              <a:rPr lang="en-US" sz="3200" b="1" dirty="0">
                <a:solidFill>
                  <a:srgbClr val="0070C0"/>
                </a:solidFill>
                <a:latin typeface="+mn-lt"/>
              </a:rPr>
              <a:t> </a:t>
            </a:r>
            <a:r>
              <a:rPr lang="en-US" sz="3200" b="1" dirty="0" err="1">
                <a:solidFill>
                  <a:srgbClr val="0070C0"/>
                </a:solidFill>
                <a:latin typeface="+mn-lt"/>
              </a:rPr>
              <a:t>nhu</a:t>
            </a:r>
            <a:r>
              <a:rPr lang="en-US" sz="3200" b="1" dirty="0">
                <a:solidFill>
                  <a:srgbClr val="0070C0"/>
                </a:solidFill>
                <a:latin typeface="+mn-lt"/>
              </a:rPr>
              <a:t> </a:t>
            </a:r>
            <a:r>
              <a:rPr lang="en-US" sz="3200" b="1" dirty="0" err="1">
                <a:solidFill>
                  <a:srgbClr val="0070C0"/>
                </a:solidFill>
                <a:latin typeface="+mn-lt"/>
              </a:rPr>
              <a:t>cầu</a:t>
            </a:r>
            <a:r>
              <a:rPr lang="en-US" sz="3200" b="1" dirty="0">
                <a:solidFill>
                  <a:srgbClr val="0070C0"/>
                </a:solidFill>
                <a:latin typeface="+mn-lt"/>
              </a:rPr>
              <a:t> </a:t>
            </a:r>
            <a:r>
              <a:rPr lang="en-US" sz="3200" b="1" dirty="0" err="1">
                <a:solidFill>
                  <a:srgbClr val="0070C0"/>
                </a:solidFill>
                <a:latin typeface="+mn-lt"/>
              </a:rPr>
              <a:t>khai</a:t>
            </a:r>
            <a:r>
              <a:rPr lang="en-US" sz="3200" b="1" dirty="0">
                <a:solidFill>
                  <a:srgbClr val="0070C0"/>
                </a:solidFill>
                <a:latin typeface="+mn-lt"/>
              </a:rPr>
              <a:t> </a:t>
            </a:r>
            <a:r>
              <a:rPr lang="en-US" sz="3200" b="1" dirty="0" err="1">
                <a:solidFill>
                  <a:srgbClr val="0070C0"/>
                </a:solidFill>
                <a:latin typeface="+mn-lt"/>
              </a:rPr>
              <a:t>thác</a:t>
            </a:r>
            <a:r>
              <a:rPr lang="en-US" sz="3200" b="1" dirty="0">
                <a:solidFill>
                  <a:srgbClr val="0070C0"/>
                </a:solidFill>
                <a:latin typeface="+mn-lt"/>
              </a:rPr>
              <a:t> </a:t>
            </a:r>
            <a:r>
              <a:rPr lang="en-US" sz="3200" b="1" dirty="0" err="1">
                <a:solidFill>
                  <a:srgbClr val="0070C0"/>
                </a:solidFill>
                <a:latin typeface="+mn-lt"/>
              </a:rPr>
              <a:t>thông</a:t>
            </a:r>
            <a:r>
              <a:rPr lang="en-US" sz="3200" b="1" dirty="0">
                <a:solidFill>
                  <a:srgbClr val="0070C0"/>
                </a:solidFill>
                <a:latin typeface="+mn-lt"/>
              </a:rPr>
              <a:t> tin </a:t>
            </a:r>
            <a:r>
              <a:rPr lang="en-US" sz="3200" b="1" dirty="0" err="1">
                <a:solidFill>
                  <a:srgbClr val="0070C0"/>
                </a:solidFill>
                <a:latin typeface="+mn-lt"/>
              </a:rPr>
              <a:t>của</a:t>
            </a:r>
            <a:r>
              <a:rPr lang="en-US" sz="3200" b="1" dirty="0">
                <a:solidFill>
                  <a:srgbClr val="0070C0"/>
                </a:solidFill>
                <a:latin typeface="+mn-lt"/>
              </a:rPr>
              <a:t> con </a:t>
            </a:r>
            <a:r>
              <a:rPr lang="en-US" sz="3200" b="1" dirty="0" err="1">
                <a:solidFill>
                  <a:srgbClr val="0070C0"/>
                </a:solidFill>
                <a:latin typeface="+mn-lt"/>
              </a:rPr>
              <a:t>người</a:t>
            </a:r>
            <a:r>
              <a:rPr lang="en-US" sz="3200" b="1" dirty="0">
                <a:solidFill>
                  <a:srgbClr val="0070C0"/>
                </a:solidFill>
                <a:latin typeface="+mn-lt"/>
              </a:rPr>
              <a:t>, </a:t>
            </a:r>
            <a:r>
              <a:rPr lang="en-US" sz="3200" b="1" dirty="0" err="1">
                <a:solidFill>
                  <a:srgbClr val="0070C0"/>
                </a:solidFill>
                <a:latin typeface="+mn-lt"/>
              </a:rPr>
              <a:t>được</a:t>
            </a:r>
            <a:r>
              <a:rPr lang="en-US" sz="3200" b="1" dirty="0">
                <a:solidFill>
                  <a:srgbClr val="0070C0"/>
                </a:solidFill>
                <a:latin typeface="+mn-lt"/>
              </a:rPr>
              <a:t> </a:t>
            </a:r>
            <a:r>
              <a:rPr lang="en-US" sz="3200" b="1" dirty="0" err="1">
                <a:solidFill>
                  <a:srgbClr val="0070C0"/>
                </a:solidFill>
                <a:latin typeface="+mn-lt"/>
              </a:rPr>
              <a:t>gắn</a:t>
            </a:r>
            <a:r>
              <a:rPr lang="en-US" sz="3200" b="1" dirty="0">
                <a:solidFill>
                  <a:srgbClr val="0070C0"/>
                </a:solidFill>
                <a:latin typeface="+mn-lt"/>
              </a:rPr>
              <a:t> </a:t>
            </a:r>
            <a:r>
              <a:rPr lang="en-US" sz="3200" b="1" dirty="0" err="1">
                <a:solidFill>
                  <a:srgbClr val="0070C0"/>
                </a:solidFill>
                <a:latin typeface="+mn-lt"/>
              </a:rPr>
              <a:t>liền</a:t>
            </a:r>
            <a:r>
              <a:rPr lang="en-US" sz="3200" b="1" dirty="0">
                <a:solidFill>
                  <a:srgbClr val="0070C0"/>
                </a:solidFill>
                <a:latin typeface="+mn-lt"/>
              </a:rPr>
              <a:t> </a:t>
            </a:r>
            <a:r>
              <a:rPr lang="en-US" sz="3200" b="1" dirty="0" err="1">
                <a:solidFill>
                  <a:srgbClr val="0070C0"/>
                </a:solidFill>
                <a:latin typeface="+mn-lt"/>
              </a:rPr>
              <a:t>với</a:t>
            </a:r>
            <a:r>
              <a:rPr lang="en-US" sz="3200" b="1" dirty="0">
                <a:solidFill>
                  <a:srgbClr val="0070C0"/>
                </a:solidFill>
                <a:latin typeface="+mn-lt"/>
              </a:rPr>
              <a:t> </a:t>
            </a:r>
            <a:r>
              <a:rPr lang="en-US" sz="3200" b="1" dirty="0" err="1">
                <a:solidFill>
                  <a:srgbClr val="0070C0"/>
                </a:solidFill>
                <a:latin typeface="+mn-lt"/>
              </a:rPr>
              <a:t>một</a:t>
            </a:r>
            <a:r>
              <a:rPr lang="en-US" sz="3200" b="1" dirty="0">
                <a:solidFill>
                  <a:srgbClr val="0070C0"/>
                </a:solidFill>
                <a:latin typeface="+mn-lt"/>
              </a:rPr>
              <a:t> </a:t>
            </a:r>
            <a:r>
              <a:rPr lang="en-US" sz="3200" b="1" dirty="0" err="1">
                <a:solidFill>
                  <a:srgbClr val="0070C0"/>
                </a:solidFill>
                <a:latin typeface="+mn-lt"/>
              </a:rPr>
              <a:t>công</a:t>
            </a:r>
            <a:r>
              <a:rPr lang="en-US" sz="3200" b="1" dirty="0">
                <a:solidFill>
                  <a:srgbClr val="0070C0"/>
                </a:solidFill>
                <a:latin typeface="+mn-lt"/>
              </a:rPr>
              <a:t> </a:t>
            </a:r>
            <a:r>
              <a:rPr lang="en-US" sz="3200" b="1" dirty="0" err="1">
                <a:solidFill>
                  <a:srgbClr val="0070C0"/>
                </a:solidFill>
                <a:latin typeface="+mn-lt"/>
              </a:rPr>
              <a:t>cụ</a:t>
            </a:r>
            <a:r>
              <a:rPr lang="en-US" sz="3200" b="1" dirty="0">
                <a:solidFill>
                  <a:srgbClr val="0070C0"/>
                </a:solidFill>
                <a:latin typeface="+mn-lt"/>
              </a:rPr>
              <a:t> lao </a:t>
            </a:r>
            <a:r>
              <a:rPr lang="en-US" sz="3200" b="1" dirty="0" err="1">
                <a:solidFill>
                  <a:srgbClr val="0070C0"/>
                </a:solidFill>
                <a:latin typeface="+mn-lt"/>
              </a:rPr>
              <a:t>động</a:t>
            </a:r>
            <a:r>
              <a:rPr lang="en-US" sz="3200" b="1" dirty="0">
                <a:solidFill>
                  <a:srgbClr val="0070C0"/>
                </a:solidFill>
                <a:latin typeface="+mn-lt"/>
              </a:rPr>
              <a:t> </a:t>
            </a:r>
            <a:r>
              <a:rPr lang="en-US" sz="3200" b="1" dirty="0" err="1">
                <a:solidFill>
                  <a:srgbClr val="0070C0"/>
                </a:solidFill>
                <a:latin typeface="+mn-lt"/>
              </a:rPr>
              <a:t>mới</a:t>
            </a:r>
            <a:r>
              <a:rPr lang="en-US" sz="3200" b="1" dirty="0">
                <a:solidFill>
                  <a:srgbClr val="0070C0"/>
                </a:solidFill>
                <a:latin typeface="+mn-lt"/>
              </a:rPr>
              <a:t> </a:t>
            </a:r>
            <a:r>
              <a:rPr lang="en-US" sz="3200" b="1" dirty="0" err="1">
                <a:solidFill>
                  <a:srgbClr val="0070C0"/>
                </a:solidFill>
                <a:latin typeface="+mn-lt"/>
              </a:rPr>
              <a:t>là</a:t>
            </a:r>
            <a:r>
              <a:rPr lang="en-US" sz="3200" b="1" dirty="0">
                <a:solidFill>
                  <a:srgbClr val="0070C0"/>
                </a:solidFill>
                <a:latin typeface="+mn-lt"/>
              </a:rPr>
              <a:t>: </a:t>
            </a:r>
            <a:r>
              <a:rPr lang="en-US" sz="3200" b="1" dirty="0" err="1">
                <a:solidFill>
                  <a:srgbClr val="FF0000"/>
                </a:solidFill>
                <a:latin typeface="+mn-lt"/>
              </a:rPr>
              <a:t>Máy</a:t>
            </a:r>
            <a:r>
              <a:rPr lang="en-US" sz="3200" b="1" dirty="0">
                <a:solidFill>
                  <a:srgbClr val="FF0000"/>
                </a:solidFill>
                <a:latin typeface="+mn-lt"/>
              </a:rPr>
              <a:t> </a:t>
            </a:r>
            <a:r>
              <a:rPr lang="en-US" sz="3200" b="1" dirty="0" err="1">
                <a:solidFill>
                  <a:srgbClr val="FF0000"/>
                </a:solidFill>
                <a:latin typeface="+mn-lt"/>
              </a:rPr>
              <a:t>tính</a:t>
            </a:r>
            <a:r>
              <a:rPr lang="en-US" sz="3200" b="1" dirty="0">
                <a:solidFill>
                  <a:srgbClr val="FF0000"/>
                </a:solidFill>
                <a:latin typeface="+mn-lt"/>
              </a:rPr>
              <a:t> </a:t>
            </a:r>
            <a:r>
              <a:rPr lang="en-US" sz="3200" b="1" dirty="0" err="1">
                <a:solidFill>
                  <a:srgbClr val="FF0000"/>
                </a:solidFill>
                <a:latin typeface="+mn-lt"/>
              </a:rPr>
              <a:t>điện</a:t>
            </a:r>
            <a:r>
              <a:rPr lang="en-US" sz="3200" b="1" dirty="0">
                <a:solidFill>
                  <a:srgbClr val="FF0000"/>
                </a:solidFill>
                <a:latin typeface="+mn-lt"/>
              </a:rPr>
              <a:t> </a:t>
            </a:r>
            <a:r>
              <a:rPr lang="en-US" sz="3200" b="1" dirty="0" err="1">
                <a:solidFill>
                  <a:srgbClr val="FF0000"/>
                </a:solidFill>
                <a:latin typeface="+mn-lt"/>
              </a:rPr>
              <a:t>tử</a:t>
            </a:r>
            <a:endParaRPr lang="en-US" sz="32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par>
                          <p:cTn id="16" fill="hold" nodeType="afterGroup">
                            <p:stCondLst>
                              <p:cond delay="1500"/>
                            </p:stCondLst>
                            <p:childTnLst>
                              <p:par>
                                <p:cTn id="17" presetID="18" presetClass="entr" presetSubtype="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500"/>
                                        <p:tgtEl>
                                          <p:spTgt spid="6"/>
                                        </p:tgtEl>
                                      </p:cBhvr>
                                    </p:animEffect>
                                  </p:childTnLst>
                                </p:cTn>
                              </p:par>
                            </p:childTnLst>
                          </p:cTn>
                        </p:par>
                        <p:par>
                          <p:cTn id="20" fill="hold" nodeType="afterGroup">
                            <p:stCondLst>
                              <p:cond delay="2000"/>
                            </p:stCondLst>
                            <p:childTnLst>
                              <p:par>
                                <p:cTn id="21" presetID="18" presetClass="entr" presetSubtype="1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par>
                          <p:cTn id="24" fill="hold" nodeType="afterGroup">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downLeft)">
                                      <p:cBhvr>
                                        <p:cTn id="27" dur="500"/>
                                        <p:tgtEl>
                                          <p:spTgt spid="16"/>
                                        </p:tgtEl>
                                      </p:cBhvr>
                                    </p:animEffect>
                                  </p:childTnLst>
                                </p:cTn>
                              </p:par>
                            </p:childTnLst>
                          </p:cTn>
                        </p:par>
                        <p:par>
                          <p:cTn id="28" fill="hold" nodeType="afterGroup">
                            <p:stCondLst>
                              <p:cond delay="3000"/>
                            </p:stCondLst>
                            <p:childTnLst>
                              <p:par>
                                <p:cTn id="29" presetID="2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childTnLst>
                          </p:cTn>
                        </p:par>
                        <p:par>
                          <p:cTn id="33" fill="hold" nodeType="afterGroup">
                            <p:stCondLst>
                              <p:cond delay="3500"/>
                            </p:stCondLst>
                            <p:childTnLst>
                              <p:par>
                                <p:cTn id="34" presetID="23" presetClass="entr" presetSubtype="16"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childTnLst>
                                </p:cTn>
                              </p:par>
                            </p:childTnLst>
                          </p:cTn>
                        </p:par>
                        <p:par>
                          <p:cTn id="38" fill="hold" nodeType="afterGroup">
                            <p:stCondLst>
                              <p:cond delay="4000"/>
                            </p:stCondLst>
                            <p:childTnLst>
                              <p:par>
                                <p:cTn id="39" presetID="23" presetClass="entr" presetSubtype="16"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childTnLst>
                                </p:cTn>
                              </p:par>
                            </p:childTnLst>
                          </p:cTn>
                        </p:par>
                        <p:par>
                          <p:cTn id="49" fill="hold" nodeType="afterGroup">
                            <p:stCondLst>
                              <p:cond delay="500"/>
                            </p:stCondLst>
                            <p:childTnLst>
                              <p:par>
                                <p:cTn id="50" presetID="18" presetClass="entr" presetSubtype="12"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strips(downLeft)">
                                      <p:cBhvr>
                                        <p:cTn id="52" dur="500"/>
                                        <p:tgtEl>
                                          <p:spTgt spid="13"/>
                                        </p:tgtEl>
                                      </p:cBhvr>
                                    </p:animEffect>
                                  </p:childTnLst>
                                </p:cTn>
                              </p:par>
                            </p:childTnLst>
                          </p:cTn>
                        </p:par>
                        <p:par>
                          <p:cTn id="53" fill="hold" nodeType="afterGroup">
                            <p:stCondLst>
                              <p:cond delay="1000"/>
                            </p:stCondLst>
                            <p:childTnLst>
                              <p:par>
                                <p:cTn id="54" presetID="18" presetClass="entr" presetSubtype="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strips(downRight)">
                                      <p:cBhvr>
                                        <p:cTn id="56" dur="500"/>
                                        <p:tgtEl>
                                          <p:spTgt spid="18"/>
                                        </p:tgtEl>
                                      </p:cBhvr>
                                    </p:animEffect>
                                  </p:childTnLst>
                                </p:cTn>
                              </p:par>
                            </p:childTnLst>
                          </p:cTn>
                        </p:par>
                        <p:par>
                          <p:cTn id="57" fill="hold" nodeType="afterGroup">
                            <p:stCondLst>
                              <p:cond delay="1500"/>
                            </p:stCondLst>
                            <p:childTnLst>
                              <p:par>
                                <p:cTn id="58" presetID="53" presetClass="entr" presetSubtype="0"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childTnLst>
                          </p:cTn>
                        </p:par>
                        <p:par>
                          <p:cTn id="63" fill="hold" nodeType="afterGroup">
                            <p:stCondLst>
                              <p:cond delay="2000"/>
                            </p:stCondLst>
                            <p:childTnLst>
                              <p:par>
                                <p:cTn id="64" presetID="18" presetClass="entr" presetSubtype="12"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strips(downLeft)">
                                      <p:cBhvr>
                                        <p:cTn id="66" dur="500"/>
                                        <p:tgtEl>
                                          <p:spTgt spid="20"/>
                                        </p:tgtEl>
                                      </p:cBhvr>
                                    </p:animEffect>
                                  </p:childTnLst>
                                </p:cTn>
                              </p:par>
                            </p:childTnLst>
                          </p:cTn>
                        </p:par>
                        <p:par>
                          <p:cTn id="67" fill="hold" nodeType="afterGroup">
                            <p:stCondLst>
                              <p:cond delay="2500"/>
                            </p:stCondLst>
                            <p:childTnLst>
                              <p:par>
                                <p:cTn id="68" presetID="23" presetClass="entr" presetSubtype="16"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8" presetClass="entr" presetSubtype="6"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strips(downRight)">
                                      <p:cBhvr>
                                        <p:cTn id="76" dur="500"/>
                                        <p:tgtEl>
                                          <p:spTgt spid="10"/>
                                        </p:tgtEl>
                                      </p:cBhvr>
                                    </p:animEffect>
                                  </p:childTnLst>
                                </p:cTn>
                              </p:par>
                            </p:childTnLst>
                          </p:cTn>
                        </p:par>
                        <p:par>
                          <p:cTn id="77" fill="hold" nodeType="afterGroup">
                            <p:stCondLst>
                              <p:cond delay="500"/>
                            </p:stCondLst>
                            <p:childTnLst>
                              <p:par>
                                <p:cTn id="78" presetID="23" presetClass="entr" presetSubtype="16"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p:cTn id="80" dur="500" fill="hold"/>
                                        <p:tgtEl>
                                          <p:spTgt spid="14"/>
                                        </p:tgtEl>
                                        <p:attrNameLst>
                                          <p:attrName>ppt_w</p:attrName>
                                        </p:attrNameLst>
                                      </p:cBhvr>
                                      <p:tavLst>
                                        <p:tav tm="0">
                                          <p:val>
                                            <p:fltVal val="0"/>
                                          </p:val>
                                        </p:tav>
                                        <p:tav tm="100000">
                                          <p:val>
                                            <p:strVal val="#ppt_w"/>
                                          </p:val>
                                        </p:tav>
                                      </p:tavLst>
                                    </p:anim>
                                    <p:anim calcmode="lin" valueType="num">
                                      <p:cBhvr>
                                        <p:cTn id="81" dur="500" fill="hold"/>
                                        <p:tgtEl>
                                          <p:spTgt spid="14"/>
                                        </p:tgtEl>
                                        <p:attrNameLst>
                                          <p:attrName>ppt_h</p:attrName>
                                        </p:attrNameLst>
                                      </p:cBhvr>
                                      <p:tavLst>
                                        <p:tav tm="0">
                                          <p:val>
                                            <p:fltVal val="0"/>
                                          </p:val>
                                        </p:tav>
                                        <p:tav tm="100000">
                                          <p:val>
                                            <p:strVal val="#ppt_h"/>
                                          </p:val>
                                        </p:tav>
                                      </p:tavLst>
                                    </p:anim>
                                  </p:childTnLst>
                                </p:cTn>
                              </p:par>
                            </p:childTnLst>
                          </p:cTn>
                        </p:par>
                        <p:par>
                          <p:cTn id="82" fill="hold" nodeType="afterGroup">
                            <p:stCondLst>
                              <p:cond delay="1000"/>
                            </p:stCondLst>
                            <p:childTnLst>
                              <p:par>
                                <p:cTn id="83" presetID="23" presetClass="entr" presetSubtype="16"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500" fill="hold"/>
                                        <p:tgtEl>
                                          <p:spTgt spid="12"/>
                                        </p:tgtEl>
                                        <p:attrNameLst>
                                          <p:attrName>ppt_w</p:attrName>
                                        </p:attrNameLst>
                                      </p:cBhvr>
                                      <p:tavLst>
                                        <p:tav tm="0">
                                          <p:val>
                                            <p:fltVal val="0"/>
                                          </p:val>
                                        </p:tav>
                                        <p:tav tm="100000">
                                          <p:val>
                                            <p:strVal val="#ppt_w"/>
                                          </p:val>
                                        </p:tav>
                                      </p:tavLst>
                                    </p:anim>
                                    <p:anim calcmode="lin" valueType="num">
                                      <p:cBhvr>
                                        <p:cTn id="8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P spid="16"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68300"/>
            <a:ext cx="9144000" cy="804863"/>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400" b="1" dirty="0">
                <a:solidFill>
                  <a:srgbClr val="FF0000"/>
                </a:solidFill>
                <a:latin typeface="+mn-lt"/>
              </a:rPr>
              <a:t>1.Sự </a:t>
            </a:r>
            <a:r>
              <a:rPr lang="en-US" altLang="en-US" sz="3400" b="1" dirty="0" err="1">
                <a:solidFill>
                  <a:srgbClr val="FF0000"/>
                </a:solidFill>
                <a:latin typeface="+mn-lt"/>
              </a:rPr>
              <a:t>hình</a:t>
            </a:r>
            <a:r>
              <a:rPr lang="en-US" altLang="en-US" sz="3400" b="1" dirty="0">
                <a:solidFill>
                  <a:srgbClr val="FF0000"/>
                </a:solidFill>
                <a:latin typeface="+mn-lt"/>
              </a:rPr>
              <a:t> </a:t>
            </a:r>
            <a:r>
              <a:rPr lang="en-US" altLang="en-US" sz="3400" b="1" dirty="0" err="1">
                <a:solidFill>
                  <a:srgbClr val="FF0000"/>
                </a:solidFill>
                <a:latin typeface="+mn-lt"/>
              </a:rPr>
              <a:t>thành</a:t>
            </a:r>
            <a:r>
              <a:rPr lang="en-US" altLang="en-US" sz="3400" b="1" dirty="0">
                <a:solidFill>
                  <a:srgbClr val="FF0000"/>
                </a:solidFill>
                <a:latin typeface="+mn-lt"/>
              </a:rPr>
              <a:t> </a:t>
            </a:r>
            <a:r>
              <a:rPr lang="en-US" altLang="en-US" sz="3400" b="1" dirty="0" err="1">
                <a:solidFill>
                  <a:srgbClr val="FF0000"/>
                </a:solidFill>
                <a:latin typeface="+mn-lt"/>
              </a:rPr>
              <a:t>và</a:t>
            </a:r>
            <a:r>
              <a:rPr lang="en-US" altLang="en-US" sz="3400" b="1" dirty="0">
                <a:solidFill>
                  <a:srgbClr val="FF0000"/>
                </a:solidFill>
                <a:latin typeface="+mn-lt"/>
              </a:rPr>
              <a:t> </a:t>
            </a:r>
            <a:r>
              <a:rPr lang="en-US" altLang="en-US" sz="3400" b="1" dirty="0" err="1">
                <a:solidFill>
                  <a:srgbClr val="FF0000"/>
                </a:solidFill>
                <a:latin typeface="+mn-lt"/>
              </a:rPr>
              <a:t>phát</a:t>
            </a:r>
            <a:r>
              <a:rPr lang="en-US" altLang="en-US" sz="3400" b="1" dirty="0">
                <a:solidFill>
                  <a:srgbClr val="FF0000"/>
                </a:solidFill>
                <a:latin typeface="+mn-lt"/>
              </a:rPr>
              <a:t> </a:t>
            </a:r>
            <a:r>
              <a:rPr lang="en-US" altLang="en-US" sz="3400" b="1" dirty="0" err="1">
                <a:solidFill>
                  <a:srgbClr val="FF0000"/>
                </a:solidFill>
                <a:latin typeface="+mn-lt"/>
              </a:rPr>
              <a:t>triển</a:t>
            </a:r>
            <a:r>
              <a:rPr lang="en-US" altLang="en-US" sz="3400" b="1" dirty="0">
                <a:solidFill>
                  <a:srgbClr val="FF0000"/>
                </a:solidFill>
                <a:latin typeface="+mn-lt"/>
              </a:rPr>
              <a:t> </a:t>
            </a:r>
            <a:r>
              <a:rPr lang="en-US" altLang="en-US" sz="3400" b="1" dirty="0" err="1">
                <a:solidFill>
                  <a:srgbClr val="FF0000"/>
                </a:solidFill>
                <a:latin typeface="+mn-lt"/>
              </a:rPr>
              <a:t>của</a:t>
            </a:r>
            <a:r>
              <a:rPr lang="en-US" altLang="en-US" sz="3400" b="1" dirty="0">
                <a:solidFill>
                  <a:srgbClr val="FF0000"/>
                </a:solidFill>
                <a:latin typeface="+mn-lt"/>
              </a:rPr>
              <a:t> tin </a:t>
            </a:r>
            <a:r>
              <a:rPr lang="en-US" altLang="en-US" sz="3400" b="1" dirty="0" err="1">
                <a:solidFill>
                  <a:srgbClr val="FF0000"/>
                </a:solidFill>
                <a:latin typeface="+mn-lt"/>
              </a:rPr>
              <a:t>học</a:t>
            </a:r>
            <a:endParaRPr lang="en-US" altLang="en-US" sz="3400" b="1" dirty="0">
              <a:solidFill>
                <a:srgbClr val="FF0000"/>
              </a:solidFill>
              <a:latin typeface="+mn-lt"/>
            </a:endParaRPr>
          </a:p>
        </p:txBody>
      </p:sp>
      <p:pic>
        <p:nvPicPr>
          <p:cNvPr id="3" name="Picture 23" descr="question_pop_up_from_box_rotate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12192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38138" y="2198688"/>
            <a:ext cx="8534400" cy="1077912"/>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200" b="1" dirty="0">
                <a:solidFill>
                  <a:srgbClr val="0000CC"/>
                </a:solidFill>
                <a:latin typeface="+mn-lt"/>
              </a:rPr>
              <a:t>1. </a:t>
            </a:r>
            <a:r>
              <a:rPr lang="en-US" altLang="en-US" sz="3200" b="1" dirty="0" err="1">
                <a:solidFill>
                  <a:srgbClr val="0000CC"/>
                </a:solidFill>
                <a:latin typeface="+mn-lt"/>
              </a:rPr>
              <a:t>Vì</a:t>
            </a:r>
            <a:r>
              <a:rPr lang="en-US" altLang="en-US" sz="3200" b="1" dirty="0">
                <a:solidFill>
                  <a:srgbClr val="0000CC"/>
                </a:solidFill>
                <a:latin typeface="+mn-lt"/>
              </a:rPr>
              <a:t> </a:t>
            </a:r>
            <a:r>
              <a:rPr lang="en-US" altLang="en-US" sz="3200" b="1" dirty="0" err="1">
                <a:solidFill>
                  <a:srgbClr val="0000CC"/>
                </a:solidFill>
                <a:latin typeface="+mn-lt"/>
              </a:rPr>
              <a:t>sao</a:t>
            </a:r>
            <a:r>
              <a:rPr lang="en-US" altLang="en-US" sz="3200" b="1" dirty="0">
                <a:solidFill>
                  <a:srgbClr val="0000CC"/>
                </a:solidFill>
                <a:latin typeface="+mn-lt"/>
              </a:rPr>
              <a:t> </a:t>
            </a:r>
            <a:r>
              <a:rPr lang="en-US" altLang="en-US" sz="3200" b="1" dirty="0" err="1">
                <a:solidFill>
                  <a:srgbClr val="0000CC"/>
                </a:solidFill>
                <a:latin typeface="+mn-lt"/>
              </a:rPr>
              <a:t>nói</a:t>
            </a:r>
            <a:r>
              <a:rPr lang="en-US" altLang="en-US" sz="3200" b="1" dirty="0">
                <a:solidFill>
                  <a:srgbClr val="0000CC"/>
                </a:solidFill>
                <a:latin typeface="+mn-lt"/>
              </a:rPr>
              <a:t> Tin </a:t>
            </a:r>
            <a:r>
              <a:rPr lang="en-US" altLang="en-US" sz="3200" b="1" dirty="0" err="1">
                <a:solidFill>
                  <a:srgbClr val="0000CC"/>
                </a:solidFill>
                <a:latin typeface="+mn-lt"/>
              </a:rPr>
              <a:t>học</a:t>
            </a:r>
            <a:r>
              <a:rPr lang="en-US" altLang="en-US" sz="3200" b="1" dirty="0">
                <a:solidFill>
                  <a:srgbClr val="0000CC"/>
                </a:solidFill>
                <a:latin typeface="+mn-lt"/>
              </a:rPr>
              <a:t> </a:t>
            </a:r>
            <a:r>
              <a:rPr lang="en-US" altLang="en-US" sz="3200" b="1" dirty="0" err="1">
                <a:solidFill>
                  <a:srgbClr val="0000CC"/>
                </a:solidFill>
                <a:latin typeface="+mn-lt"/>
              </a:rPr>
              <a:t>là</a:t>
            </a:r>
            <a:r>
              <a:rPr lang="en-US" altLang="en-US" sz="3200" b="1" dirty="0">
                <a:solidFill>
                  <a:srgbClr val="0000CC"/>
                </a:solidFill>
                <a:latin typeface="+mn-lt"/>
              </a:rPr>
              <a:t> </a:t>
            </a:r>
            <a:r>
              <a:rPr lang="en-US" altLang="en-US" sz="3200" b="1" dirty="0" err="1">
                <a:solidFill>
                  <a:srgbClr val="0000CC"/>
                </a:solidFill>
                <a:latin typeface="+mn-lt"/>
              </a:rPr>
              <a:t>một</a:t>
            </a:r>
            <a:r>
              <a:rPr lang="en-US" altLang="en-US" sz="3200" b="1" dirty="0">
                <a:solidFill>
                  <a:srgbClr val="0000CC"/>
                </a:solidFill>
                <a:latin typeface="+mn-lt"/>
              </a:rPr>
              <a:t> </a:t>
            </a:r>
            <a:r>
              <a:rPr lang="en-US" altLang="en-US" sz="3200" b="1" dirty="0" err="1">
                <a:solidFill>
                  <a:srgbClr val="0000CC"/>
                </a:solidFill>
                <a:latin typeface="+mn-lt"/>
              </a:rPr>
              <a:t>ngành</a:t>
            </a:r>
            <a:r>
              <a:rPr lang="en-US" altLang="en-US" sz="3200" b="1" dirty="0">
                <a:solidFill>
                  <a:srgbClr val="0000CC"/>
                </a:solidFill>
                <a:latin typeface="+mn-lt"/>
              </a:rPr>
              <a:t> </a:t>
            </a:r>
            <a:r>
              <a:rPr lang="en-US" altLang="en-US" sz="3200" b="1" dirty="0" err="1">
                <a:solidFill>
                  <a:srgbClr val="0000CC"/>
                </a:solidFill>
                <a:latin typeface="+mn-lt"/>
              </a:rPr>
              <a:t>Khoa</a:t>
            </a:r>
            <a:r>
              <a:rPr lang="en-US" altLang="en-US" sz="3200" b="1" dirty="0">
                <a:solidFill>
                  <a:srgbClr val="0000CC"/>
                </a:solidFill>
                <a:latin typeface="+mn-lt"/>
              </a:rPr>
              <a:t> </a:t>
            </a:r>
            <a:r>
              <a:rPr lang="en-US" altLang="en-US" sz="3200" b="1" dirty="0" err="1">
                <a:solidFill>
                  <a:srgbClr val="0000CC"/>
                </a:solidFill>
                <a:latin typeface="+mn-lt"/>
              </a:rPr>
              <a:t>học</a:t>
            </a:r>
            <a:r>
              <a:rPr lang="en-US" altLang="en-US" sz="3200" b="1" dirty="0">
                <a:solidFill>
                  <a:srgbClr val="0000CC"/>
                </a:solidFill>
                <a:latin typeface="+mn-lt"/>
              </a:rPr>
              <a:t>?</a:t>
            </a:r>
          </a:p>
        </p:txBody>
      </p:sp>
      <p:sp>
        <p:nvSpPr>
          <p:cNvPr id="5" name="Rounded Rectangle 4"/>
          <p:cNvSpPr/>
          <p:nvPr/>
        </p:nvSpPr>
        <p:spPr>
          <a:xfrm>
            <a:off x="338138" y="3276600"/>
            <a:ext cx="8577262" cy="10668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dirty="0" err="1">
                <a:solidFill>
                  <a:srgbClr val="FF0000"/>
                </a:solidFill>
                <a:latin typeface="+mn-lt"/>
              </a:rPr>
              <a:t>Vì</a:t>
            </a:r>
            <a:r>
              <a:rPr lang="en-US" altLang="en-US" sz="3200" b="1" dirty="0">
                <a:solidFill>
                  <a:srgbClr val="FF0000"/>
                </a:solidFill>
                <a:latin typeface="+mn-lt"/>
              </a:rPr>
              <a:t> </a:t>
            </a:r>
            <a:r>
              <a:rPr lang="en-US" altLang="en-US" sz="3200" b="1" dirty="0" err="1">
                <a:solidFill>
                  <a:srgbClr val="FF0000"/>
                </a:solidFill>
                <a:latin typeface="+mn-lt"/>
              </a:rPr>
              <a:t>có</a:t>
            </a:r>
            <a:r>
              <a:rPr lang="en-US" altLang="en-US" sz="3200" b="1" dirty="0">
                <a:solidFill>
                  <a:srgbClr val="FF0000"/>
                </a:solidFill>
                <a:latin typeface="+mn-lt"/>
              </a:rPr>
              <a:t> </a:t>
            </a:r>
            <a:r>
              <a:rPr lang="en-US" altLang="en-US" sz="3200" b="1" dirty="0" err="1">
                <a:solidFill>
                  <a:srgbClr val="FF0000"/>
                </a:solidFill>
                <a:latin typeface="+mn-lt"/>
              </a:rPr>
              <a:t>nội</a:t>
            </a:r>
            <a:r>
              <a:rPr lang="en-US" altLang="en-US" sz="3200" b="1" dirty="0">
                <a:solidFill>
                  <a:srgbClr val="FF0000"/>
                </a:solidFill>
                <a:latin typeface="+mn-lt"/>
              </a:rPr>
              <a:t> dung, </a:t>
            </a:r>
            <a:r>
              <a:rPr lang="en-US" altLang="en-US" sz="3200" b="1" dirty="0" err="1">
                <a:solidFill>
                  <a:srgbClr val="FF0000"/>
                </a:solidFill>
                <a:latin typeface="+mn-lt"/>
              </a:rPr>
              <a:t>mục</a:t>
            </a:r>
            <a:r>
              <a:rPr lang="en-US" altLang="en-US" sz="3200" b="1" dirty="0">
                <a:solidFill>
                  <a:srgbClr val="FF0000"/>
                </a:solidFill>
                <a:latin typeface="+mn-lt"/>
              </a:rPr>
              <a:t> </a:t>
            </a:r>
            <a:r>
              <a:rPr lang="en-US" altLang="en-US" sz="3200" b="1" dirty="0" err="1">
                <a:solidFill>
                  <a:srgbClr val="FF0000"/>
                </a:solidFill>
                <a:latin typeface="+mn-lt"/>
              </a:rPr>
              <a:t>tiêu</a:t>
            </a:r>
            <a:r>
              <a:rPr lang="en-US" altLang="en-US" sz="3200" b="1" dirty="0">
                <a:solidFill>
                  <a:srgbClr val="FF0000"/>
                </a:solidFill>
                <a:latin typeface="+mn-lt"/>
              </a:rPr>
              <a:t> </a:t>
            </a:r>
            <a:r>
              <a:rPr lang="en-US" altLang="en-US" sz="3200" b="1" dirty="0" err="1">
                <a:solidFill>
                  <a:srgbClr val="FF0000"/>
                </a:solidFill>
                <a:latin typeface="+mn-lt"/>
              </a:rPr>
              <a:t>và</a:t>
            </a:r>
            <a:r>
              <a:rPr lang="en-US" altLang="en-US" sz="3200" b="1" dirty="0">
                <a:solidFill>
                  <a:srgbClr val="FF0000"/>
                </a:solidFill>
                <a:latin typeface="+mn-lt"/>
              </a:rPr>
              <a:t> </a:t>
            </a:r>
            <a:r>
              <a:rPr lang="en-US" altLang="en-US" sz="3200" b="1" dirty="0" err="1">
                <a:solidFill>
                  <a:srgbClr val="FF0000"/>
                </a:solidFill>
                <a:latin typeface="+mn-lt"/>
              </a:rPr>
              <a:t>phương</a:t>
            </a:r>
            <a:r>
              <a:rPr lang="en-US" altLang="en-US" sz="3200" b="1" dirty="0">
                <a:solidFill>
                  <a:srgbClr val="FF0000"/>
                </a:solidFill>
                <a:latin typeface="+mn-lt"/>
              </a:rPr>
              <a:t> </a:t>
            </a:r>
            <a:r>
              <a:rPr lang="en-US" altLang="en-US" sz="3200" b="1" dirty="0" err="1">
                <a:solidFill>
                  <a:srgbClr val="FF0000"/>
                </a:solidFill>
                <a:latin typeface="+mn-lt"/>
              </a:rPr>
              <a:t>pháp</a:t>
            </a:r>
            <a:r>
              <a:rPr lang="en-US" altLang="en-US" sz="3200" b="1" dirty="0">
                <a:solidFill>
                  <a:srgbClr val="FF0000"/>
                </a:solidFill>
                <a:latin typeface="+mn-lt"/>
              </a:rPr>
              <a:t> </a:t>
            </a:r>
            <a:r>
              <a:rPr lang="en-US" altLang="en-US" sz="3200" b="1" dirty="0" err="1">
                <a:solidFill>
                  <a:srgbClr val="FF0000"/>
                </a:solidFill>
                <a:latin typeface="+mn-lt"/>
              </a:rPr>
              <a:t>nghiên</a:t>
            </a:r>
            <a:r>
              <a:rPr lang="en-US" altLang="en-US" sz="3200" b="1" dirty="0">
                <a:solidFill>
                  <a:srgbClr val="FF0000"/>
                </a:solidFill>
                <a:latin typeface="+mn-lt"/>
              </a:rPr>
              <a:t> </a:t>
            </a:r>
            <a:r>
              <a:rPr lang="en-US" altLang="en-US" sz="3200" b="1" dirty="0" err="1">
                <a:solidFill>
                  <a:srgbClr val="FF0000"/>
                </a:solidFill>
                <a:latin typeface="+mn-lt"/>
              </a:rPr>
              <a:t>cứu</a:t>
            </a:r>
            <a:r>
              <a:rPr lang="en-US" altLang="en-US" sz="3200" b="1" dirty="0">
                <a:solidFill>
                  <a:srgbClr val="FF0000"/>
                </a:solidFill>
                <a:latin typeface="+mn-lt"/>
              </a:rPr>
              <a:t> </a:t>
            </a:r>
            <a:r>
              <a:rPr lang="en-US" altLang="en-US" sz="3200" b="1" dirty="0" err="1">
                <a:solidFill>
                  <a:srgbClr val="FF0000"/>
                </a:solidFill>
                <a:latin typeface="+mn-lt"/>
              </a:rPr>
              <a:t>riêng</a:t>
            </a:r>
            <a:r>
              <a:rPr lang="en-US" altLang="en-US" sz="3200" b="1" dirty="0">
                <a:solidFill>
                  <a:srgbClr val="FF0000"/>
                </a:solidFill>
                <a:latin typeface="+mn-lt"/>
              </a:rPr>
              <a:t>.</a:t>
            </a:r>
          </a:p>
        </p:txBody>
      </p:sp>
      <p:sp>
        <p:nvSpPr>
          <p:cNvPr id="6" name="TextBox 5"/>
          <p:cNvSpPr txBox="1"/>
          <p:nvPr/>
        </p:nvSpPr>
        <p:spPr>
          <a:xfrm>
            <a:off x="304800" y="3230563"/>
            <a:ext cx="8839200" cy="1570037"/>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200" b="1" i="1" dirty="0">
                <a:solidFill>
                  <a:srgbClr val="0000CC"/>
                </a:solidFill>
                <a:latin typeface="+mn-lt"/>
              </a:rPr>
              <a:t>2. Theo </a:t>
            </a:r>
            <a:r>
              <a:rPr lang="en-US" altLang="en-US" sz="3200" b="1" i="1" dirty="0" err="1">
                <a:solidFill>
                  <a:srgbClr val="0000CC"/>
                </a:solidFill>
                <a:latin typeface="+mn-lt"/>
              </a:rPr>
              <a:t>các</a:t>
            </a:r>
            <a:r>
              <a:rPr lang="en-US" altLang="en-US" sz="3200" b="1" i="1" dirty="0">
                <a:solidFill>
                  <a:srgbClr val="0000CC"/>
                </a:solidFill>
                <a:latin typeface="+mn-lt"/>
              </a:rPr>
              <a:t> </a:t>
            </a:r>
            <a:r>
              <a:rPr lang="en-US" altLang="en-US" sz="3200" b="1" i="1" dirty="0" err="1">
                <a:solidFill>
                  <a:srgbClr val="0000CC"/>
                </a:solidFill>
                <a:latin typeface="+mn-lt"/>
              </a:rPr>
              <a:t>em</a:t>
            </a:r>
            <a:r>
              <a:rPr lang="en-US" altLang="en-US" sz="3200" b="1" i="1" dirty="0">
                <a:solidFill>
                  <a:srgbClr val="0000CC"/>
                </a:solidFill>
                <a:latin typeface="+mn-lt"/>
              </a:rPr>
              <a:t> </a:t>
            </a:r>
            <a:r>
              <a:rPr lang="en-US" altLang="en-US" sz="3200" b="1" i="1" dirty="0" err="1">
                <a:solidFill>
                  <a:srgbClr val="0000CC"/>
                </a:solidFill>
                <a:latin typeface="+mn-lt"/>
              </a:rPr>
              <a:t>thì</a:t>
            </a:r>
            <a:r>
              <a:rPr lang="en-US" altLang="en-US" sz="3200" b="1" i="1" dirty="0">
                <a:solidFill>
                  <a:srgbClr val="0000CC"/>
                </a:solidFill>
                <a:latin typeface="+mn-lt"/>
              </a:rPr>
              <a:t> </a:t>
            </a:r>
            <a:r>
              <a:rPr lang="en-US" altLang="en-US" sz="3200" b="1" i="1" dirty="0" err="1">
                <a:solidFill>
                  <a:srgbClr val="0000CC"/>
                </a:solidFill>
                <a:latin typeface="+mn-lt"/>
              </a:rPr>
              <a:t>ngành</a:t>
            </a:r>
            <a:r>
              <a:rPr lang="en-US" altLang="en-US" sz="3200" b="1" i="1" dirty="0">
                <a:solidFill>
                  <a:srgbClr val="0000CC"/>
                </a:solidFill>
                <a:latin typeface="+mn-lt"/>
              </a:rPr>
              <a:t> Tin </a:t>
            </a:r>
            <a:r>
              <a:rPr lang="en-US" altLang="en-US" sz="3200" b="1" i="1" dirty="0" err="1">
                <a:solidFill>
                  <a:srgbClr val="0000CC"/>
                </a:solidFill>
                <a:latin typeface="+mn-lt"/>
              </a:rPr>
              <a:t>học</a:t>
            </a:r>
            <a:r>
              <a:rPr lang="en-US" altLang="en-US" sz="3200" b="1" i="1" dirty="0">
                <a:solidFill>
                  <a:srgbClr val="0000CC"/>
                </a:solidFill>
                <a:latin typeface="+mn-lt"/>
              </a:rPr>
              <a:t> </a:t>
            </a:r>
            <a:r>
              <a:rPr lang="en-US" altLang="en-US" sz="3200" b="1" i="1" dirty="0" err="1">
                <a:solidFill>
                  <a:srgbClr val="0000CC"/>
                </a:solidFill>
                <a:latin typeface="+mn-lt"/>
              </a:rPr>
              <a:t>có</a:t>
            </a:r>
            <a:r>
              <a:rPr lang="en-US" altLang="en-US" sz="3200" b="1" i="1" dirty="0">
                <a:solidFill>
                  <a:srgbClr val="0000CC"/>
                </a:solidFill>
                <a:latin typeface="+mn-lt"/>
              </a:rPr>
              <a:t> </a:t>
            </a:r>
            <a:r>
              <a:rPr lang="en-US" altLang="en-US" sz="3200" b="1" i="1" dirty="0" err="1">
                <a:solidFill>
                  <a:srgbClr val="0000CC"/>
                </a:solidFill>
                <a:latin typeface="+mn-lt"/>
              </a:rPr>
              <a:t>đặc</a:t>
            </a:r>
            <a:r>
              <a:rPr lang="en-US" altLang="en-US" sz="3200" b="1" i="1" dirty="0">
                <a:solidFill>
                  <a:srgbClr val="0000CC"/>
                </a:solidFill>
                <a:latin typeface="+mn-lt"/>
              </a:rPr>
              <a:t> </a:t>
            </a:r>
            <a:r>
              <a:rPr lang="en-US" altLang="en-US" sz="3200" b="1" i="1" dirty="0" err="1">
                <a:solidFill>
                  <a:srgbClr val="0000CC"/>
                </a:solidFill>
                <a:latin typeface="+mn-lt"/>
              </a:rPr>
              <a:t>điểm</a:t>
            </a:r>
            <a:r>
              <a:rPr lang="en-US" altLang="en-US" sz="3200" b="1" i="1" dirty="0">
                <a:solidFill>
                  <a:srgbClr val="0000CC"/>
                </a:solidFill>
                <a:latin typeface="+mn-lt"/>
              </a:rPr>
              <a:t> </a:t>
            </a:r>
            <a:r>
              <a:rPr lang="en-US" altLang="en-US" sz="3200" b="1" i="1" dirty="0" err="1">
                <a:solidFill>
                  <a:srgbClr val="0000CC"/>
                </a:solidFill>
                <a:latin typeface="+mn-lt"/>
              </a:rPr>
              <a:t>cơ</a:t>
            </a:r>
            <a:r>
              <a:rPr lang="en-US" altLang="en-US" sz="3200" b="1" i="1" dirty="0">
                <a:solidFill>
                  <a:srgbClr val="0000CC"/>
                </a:solidFill>
                <a:latin typeface="+mn-lt"/>
              </a:rPr>
              <a:t> </a:t>
            </a:r>
            <a:r>
              <a:rPr lang="en-US" altLang="en-US" sz="3200" b="1" i="1" dirty="0" err="1">
                <a:solidFill>
                  <a:srgbClr val="0000CC"/>
                </a:solidFill>
                <a:latin typeface="+mn-lt"/>
              </a:rPr>
              <a:t>bản</a:t>
            </a:r>
            <a:r>
              <a:rPr lang="en-US" altLang="en-US" sz="3200" b="1" i="1" dirty="0">
                <a:solidFill>
                  <a:srgbClr val="0000CC"/>
                </a:solidFill>
                <a:latin typeface="+mn-lt"/>
              </a:rPr>
              <a:t> </a:t>
            </a:r>
            <a:r>
              <a:rPr lang="en-US" altLang="en-US" sz="3200" b="1" i="1" dirty="0" err="1">
                <a:solidFill>
                  <a:srgbClr val="0000CC"/>
                </a:solidFill>
                <a:latin typeface="+mn-lt"/>
              </a:rPr>
              <a:t>nào</a:t>
            </a:r>
            <a:r>
              <a:rPr lang="en-US" altLang="en-US" sz="3200" b="1" i="1" dirty="0">
                <a:solidFill>
                  <a:srgbClr val="0000CC"/>
                </a:solidFill>
                <a:latin typeface="+mn-lt"/>
              </a:rPr>
              <a:t> </a:t>
            </a:r>
            <a:r>
              <a:rPr lang="en-US" altLang="en-US" sz="3200" b="1" i="1" dirty="0" err="1">
                <a:solidFill>
                  <a:srgbClr val="0000CC"/>
                </a:solidFill>
                <a:latin typeface="+mn-lt"/>
              </a:rPr>
              <a:t>khác</a:t>
            </a:r>
            <a:r>
              <a:rPr lang="en-US" altLang="en-US" sz="3200" b="1" i="1" dirty="0">
                <a:solidFill>
                  <a:srgbClr val="0000CC"/>
                </a:solidFill>
                <a:latin typeface="+mn-lt"/>
              </a:rPr>
              <a:t> so </a:t>
            </a:r>
            <a:r>
              <a:rPr lang="en-US" altLang="en-US" sz="3200" b="1" i="1" dirty="0" err="1">
                <a:solidFill>
                  <a:srgbClr val="0000CC"/>
                </a:solidFill>
                <a:latin typeface="+mn-lt"/>
              </a:rPr>
              <a:t>với</a:t>
            </a:r>
            <a:r>
              <a:rPr lang="en-US" altLang="en-US" sz="3200" b="1" i="1" dirty="0">
                <a:solidFill>
                  <a:srgbClr val="0000CC"/>
                </a:solidFill>
                <a:latin typeface="+mn-lt"/>
              </a:rPr>
              <a:t> </a:t>
            </a:r>
            <a:r>
              <a:rPr lang="en-US" altLang="en-US" sz="3200" b="1" i="1" dirty="0" err="1">
                <a:solidFill>
                  <a:srgbClr val="0000CC"/>
                </a:solidFill>
                <a:latin typeface="+mn-lt"/>
              </a:rPr>
              <a:t>các</a:t>
            </a:r>
            <a:r>
              <a:rPr lang="en-US" altLang="en-US" sz="3200" b="1" i="1" dirty="0">
                <a:solidFill>
                  <a:srgbClr val="0000CC"/>
                </a:solidFill>
                <a:latin typeface="+mn-lt"/>
              </a:rPr>
              <a:t> </a:t>
            </a:r>
            <a:r>
              <a:rPr lang="en-US" altLang="en-US" sz="3200" b="1" i="1" dirty="0" err="1">
                <a:solidFill>
                  <a:srgbClr val="0000CC"/>
                </a:solidFill>
                <a:latin typeface="+mn-lt"/>
              </a:rPr>
              <a:t>ngành</a:t>
            </a:r>
            <a:r>
              <a:rPr lang="en-US" altLang="en-US" sz="3200" b="1" i="1" dirty="0">
                <a:solidFill>
                  <a:srgbClr val="0000CC"/>
                </a:solidFill>
                <a:latin typeface="+mn-lt"/>
              </a:rPr>
              <a:t> </a:t>
            </a:r>
            <a:r>
              <a:rPr lang="en-US" altLang="en-US" sz="3200" b="1" i="1" dirty="0" err="1">
                <a:solidFill>
                  <a:srgbClr val="0000CC"/>
                </a:solidFill>
                <a:latin typeface="+mn-lt"/>
              </a:rPr>
              <a:t>khoa</a:t>
            </a:r>
            <a:r>
              <a:rPr lang="en-US" altLang="en-US" sz="3200" b="1" i="1" dirty="0">
                <a:solidFill>
                  <a:srgbClr val="0000CC"/>
                </a:solidFill>
                <a:latin typeface="+mn-lt"/>
              </a:rPr>
              <a:t> </a:t>
            </a:r>
            <a:r>
              <a:rPr lang="en-US" altLang="en-US" sz="3200" b="1" i="1" dirty="0" err="1">
                <a:solidFill>
                  <a:srgbClr val="0000CC"/>
                </a:solidFill>
                <a:latin typeface="+mn-lt"/>
              </a:rPr>
              <a:t>học</a:t>
            </a:r>
            <a:r>
              <a:rPr lang="en-US" altLang="en-US" sz="3200" b="1" i="1" dirty="0">
                <a:solidFill>
                  <a:srgbClr val="0000CC"/>
                </a:solidFill>
                <a:latin typeface="+mn-lt"/>
              </a:rPr>
              <a:t> </a:t>
            </a:r>
            <a:r>
              <a:rPr lang="en-US" altLang="en-US" sz="3200" b="1" i="1" dirty="0" err="1">
                <a:solidFill>
                  <a:srgbClr val="0000CC"/>
                </a:solidFill>
                <a:latin typeface="+mn-lt"/>
              </a:rPr>
              <a:t>khác</a:t>
            </a:r>
            <a:r>
              <a:rPr lang="en-US" altLang="en-US" sz="3200" b="1" i="1" dirty="0">
                <a:solidFill>
                  <a:srgbClr val="0000CC"/>
                </a:solidFill>
                <a:latin typeface="+mn-lt"/>
              </a:rPr>
              <a:t>?</a:t>
            </a:r>
          </a:p>
        </p:txBody>
      </p:sp>
      <p:sp>
        <p:nvSpPr>
          <p:cNvPr id="7" name="Rounded Rectangle 6"/>
          <p:cNvSpPr/>
          <p:nvPr/>
        </p:nvSpPr>
        <p:spPr>
          <a:xfrm>
            <a:off x="457200" y="4800600"/>
            <a:ext cx="8458200" cy="14478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dirty="0" err="1">
                <a:solidFill>
                  <a:srgbClr val="FF0000"/>
                </a:solidFill>
                <a:latin typeface="+mn-lt"/>
              </a:rPr>
              <a:t>Quá</a:t>
            </a:r>
            <a:r>
              <a:rPr lang="en-US" altLang="en-US" sz="3200" b="1" dirty="0">
                <a:solidFill>
                  <a:srgbClr val="FF0000"/>
                </a:solidFill>
                <a:latin typeface="+mn-lt"/>
              </a:rPr>
              <a:t> </a:t>
            </a:r>
            <a:r>
              <a:rPr lang="en-US" altLang="en-US" sz="3200" b="1" dirty="0" err="1">
                <a:solidFill>
                  <a:srgbClr val="FF0000"/>
                </a:solidFill>
                <a:latin typeface="+mn-lt"/>
              </a:rPr>
              <a:t>trình</a:t>
            </a:r>
            <a:r>
              <a:rPr lang="en-US" altLang="en-US" sz="3200" b="1" dirty="0">
                <a:solidFill>
                  <a:srgbClr val="FF0000"/>
                </a:solidFill>
                <a:latin typeface="+mn-lt"/>
              </a:rPr>
              <a:t> </a:t>
            </a:r>
            <a:r>
              <a:rPr lang="en-US" altLang="en-US" sz="3200" b="1" dirty="0" err="1">
                <a:solidFill>
                  <a:srgbClr val="FF0000"/>
                </a:solidFill>
                <a:latin typeface="+mn-lt"/>
              </a:rPr>
              <a:t>nghiên</a:t>
            </a:r>
            <a:r>
              <a:rPr lang="en-US" altLang="en-US" sz="3200" b="1" dirty="0">
                <a:solidFill>
                  <a:srgbClr val="FF0000"/>
                </a:solidFill>
                <a:latin typeface="+mn-lt"/>
              </a:rPr>
              <a:t> </a:t>
            </a:r>
            <a:r>
              <a:rPr lang="en-US" altLang="en-US" sz="3200" b="1" dirty="0" err="1">
                <a:solidFill>
                  <a:srgbClr val="FF0000"/>
                </a:solidFill>
                <a:latin typeface="+mn-lt"/>
              </a:rPr>
              <a:t>cứu</a:t>
            </a:r>
            <a:r>
              <a:rPr lang="en-US" altLang="en-US" sz="3200" b="1" dirty="0">
                <a:solidFill>
                  <a:srgbClr val="FF0000"/>
                </a:solidFill>
                <a:latin typeface="+mn-lt"/>
              </a:rPr>
              <a:t> </a:t>
            </a:r>
            <a:r>
              <a:rPr lang="en-US" altLang="en-US" sz="3200" b="1" dirty="0" err="1">
                <a:solidFill>
                  <a:srgbClr val="FF0000"/>
                </a:solidFill>
                <a:latin typeface="+mn-lt"/>
              </a:rPr>
              <a:t>và</a:t>
            </a:r>
            <a:r>
              <a:rPr lang="en-US" altLang="en-US" sz="3200" b="1" dirty="0">
                <a:solidFill>
                  <a:srgbClr val="FF0000"/>
                </a:solidFill>
                <a:latin typeface="+mn-lt"/>
              </a:rPr>
              <a:t> </a:t>
            </a:r>
            <a:r>
              <a:rPr lang="en-US" altLang="en-US" sz="3200" b="1" dirty="0" err="1">
                <a:solidFill>
                  <a:srgbClr val="FF0000"/>
                </a:solidFill>
                <a:latin typeface="+mn-lt"/>
              </a:rPr>
              <a:t>triển</a:t>
            </a:r>
            <a:r>
              <a:rPr lang="en-US" altLang="en-US" sz="3200" b="1" dirty="0">
                <a:solidFill>
                  <a:srgbClr val="FF0000"/>
                </a:solidFill>
                <a:latin typeface="+mn-lt"/>
              </a:rPr>
              <a:t> </a:t>
            </a:r>
            <a:r>
              <a:rPr lang="en-US" altLang="en-US" sz="3200" b="1" dirty="0" err="1">
                <a:solidFill>
                  <a:srgbClr val="FF0000"/>
                </a:solidFill>
                <a:latin typeface="+mn-lt"/>
              </a:rPr>
              <a:t>khai</a:t>
            </a:r>
            <a:r>
              <a:rPr lang="en-US" altLang="en-US" sz="3200" b="1" dirty="0">
                <a:solidFill>
                  <a:srgbClr val="FF0000"/>
                </a:solidFill>
                <a:latin typeface="+mn-lt"/>
              </a:rPr>
              <a:t> </a:t>
            </a:r>
            <a:r>
              <a:rPr lang="en-US" altLang="en-US" sz="3200" b="1" dirty="0" err="1">
                <a:solidFill>
                  <a:srgbClr val="FF0000"/>
                </a:solidFill>
                <a:latin typeface="+mn-lt"/>
              </a:rPr>
              <a:t>các</a:t>
            </a:r>
            <a:r>
              <a:rPr lang="en-US" altLang="en-US" sz="3200" b="1" dirty="0">
                <a:solidFill>
                  <a:srgbClr val="FF0000"/>
                </a:solidFill>
                <a:latin typeface="+mn-lt"/>
              </a:rPr>
              <a:t> </a:t>
            </a:r>
            <a:r>
              <a:rPr lang="en-US" altLang="en-US" sz="3200" b="1" dirty="0" err="1">
                <a:solidFill>
                  <a:srgbClr val="FF0000"/>
                </a:solidFill>
                <a:latin typeface="+mn-lt"/>
              </a:rPr>
              <a:t>ứng</a:t>
            </a:r>
            <a:r>
              <a:rPr lang="en-US" altLang="en-US" sz="3200" b="1" dirty="0">
                <a:solidFill>
                  <a:srgbClr val="FF0000"/>
                </a:solidFill>
                <a:latin typeface="+mn-lt"/>
              </a:rPr>
              <a:t> </a:t>
            </a:r>
            <a:r>
              <a:rPr lang="en-US" altLang="en-US" sz="3200" b="1" dirty="0" err="1">
                <a:solidFill>
                  <a:srgbClr val="FF0000"/>
                </a:solidFill>
                <a:latin typeface="+mn-lt"/>
              </a:rPr>
              <a:t>dụng</a:t>
            </a:r>
            <a:r>
              <a:rPr lang="en-US" altLang="en-US" sz="3200" b="1" dirty="0">
                <a:solidFill>
                  <a:srgbClr val="FF0000"/>
                </a:solidFill>
                <a:latin typeface="+mn-lt"/>
              </a:rPr>
              <a:t> </a:t>
            </a:r>
            <a:r>
              <a:rPr lang="en-US" altLang="en-US" sz="3200" b="1" dirty="0" err="1">
                <a:solidFill>
                  <a:srgbClr val="FF0000"/>
                </a:solidFill>
                <a:latin typeface="+mn-lt"/>
              </a:rPr>
              <a:t>không</a:t>
            </a:r>
            <a:r>
              <a:rPr lang="en-US" altLang="en-US" sz="3200" b="1" dirty="0">
                <a:solidFill>
                  <a:srgbClr val="FF0000"/>
                </a:solidFill>
                <a:latin typeface="+mn-lt"/>
              </a:rPr>
              <a:t> </a:t>
            </a:r>
            <a:r>
              <a:rPr lang="en-US" altLang="en-US" sz="3200" b="1" dirty="0" err="1">
                <a:solidFill>
                  <a:srgbClr val="FF0000"/>
                </a:solidFill>
                <a:latin typeface="+mn-lt"/>
              </a:rPr>
              <a:t>tách</a:t>
            </a:r>
            <a:r>
              <a:rPr lang="en-US" altLang="en-US" sz="3200" b="1" dirty="0">
                <a:solidFill>
                  <a:srgbClr val="FF0000"/>
                </a:solidFill>
                <a:latin typeface="+mn-lt"/>
              </a:rPr>
              <a:t> </a:t>
            </a:r>
            <a:r>
              <a:rPr lang="en-US" altLang="en-US" sz="3200" b="1" dirty="0" err="1">
                <a:solidFill>
                  <a:srgbClr val="FF0000"/>
                </a:solidFill>
                <a:latin typeface="+mn-lt"/>
              </a:rPr>
              <a:t>rời</a:t>
            </a:r>
            <a:r>
              <a:rPr lang="en-US" altLang="en-US" sz="3200" b="1" dirty="0">
                <a:solidFill>
                  <a:srgbClr val="FF0000"/>
                </a:solidFill>
                <a:latin typeface="+mn-lt"/>
              </a:rPr>
              <a:t> </a:t>
            </a:r>
            <a:r>
              <a:rPr lang="en-US" altLang="en-US" sz="3200" b="1" dirty="0" err="1">
                <a:solidFill>
                  <a:srgbClr val="FF0000"/>
                </a:solidFill>
                <a:latin typeface="+mn-lt"/>
              </a:rPr>
              <a:t>việc</a:t>
            </a:r>
            <a:r>
              <a:rPr lang="en-US" altLang="en-US" sz="3200" b="1" dirty="0">
                <a:solidFill>
                  <a:srgbClr val="FF0000"/>
                </a:solidFill>
                <a:latin typeface="+mn-lt"/>
              </a:rPr>
              <a:t> </a:t>
            </a:r>
            <a:r>
              <a:rPr lang="en-US" altLang="en-US" sz="3200" b="1" dirty="0" err="1">
                <a:solidFill>
                  <a:srgbClr val="FF0000"/>
                </a:solidFill>
                <a:latin typeface="+mn-lt"/>
              </a:rPr>
              <a:t>phát</a:t>
            </a:r>
            <a:r>
              <a:rPr lang="en-US" altLang="en-US" sz="3200" b="1" dirty="0">
                <a:solidFill>
                  <a:srgbClr val="FF0000"/>
                </a:solidFill>
                <a:latin typeface="+mn-lt"/>
              </a:rPr>
              <a:t> </a:t>
            </a:r>
            <a:r>
              <a:rPr lang="en-US" altLang="en-US" sz="3200" b="1" dirty="0" err="1">
                <a:solidFill>
                  <a:srgbClr val="FF0000"/>
                </a:solidFill>
                <a:latin typeface="+mn-lt"/>
              </a:rPr>
              <a:t>triển</a:t>
            </a:r>
            <a:r>
              <a:rPr lang="en-US" altLang="en-US" sz="3200" b="1" dirty="0">
                <a:solidFill>
                  <a:srgbClr val="FF0000"/>
                </a:solidFill>
                <a:latin typeface="+mn-lt"/>
              </a:rPr>
              <a:t> </a:t>
            </a:r>
            <a:r>
              <a:rPr lang="en-US" altLang="en-US" sz="3200" b="1" dirty="0" err="1">
                <a:solidFill>
                  <a:srgbClr val="FF0000"/>
                </a:solidFill>
                <a:latin typeface="+mn-lt"/>
              </a:rPr>
              <a:t>và</a:t>
            </a:r>
            <a:r>
              <a:rPr lang="en-US" altLang="en-US" sz="3200" b="1" dirty="0">
                <a:solidFill>
                  <a:srgbClr val="FF0000"/>
                </a:solidFill>
                <a:latin typeface="+mn-lt"/>
              </a:rPr>
              <a:t> </a:t>
            </a:r>
            <a:r>
              <a:rPr lang="en-US" altLang="en-US" sz="3200" b="1" dirty="0" err="1">
                <a:solidFill>
                  <a:srgbClr val="FF0000"/>
                </a:solidFill>
                <a:latin typeface="+mn-lt"/>
              </a:rPr>
              <a:t>sử</a:t>
            </a:r>
            <a:r>
              <a:rPr lang="en-US" altLang="en-US" sz="3200" b="1" dirty="0">
                <a:solidFill>
                  <a:srgbClr val="FF0000"/>
                </a:solidFill>
                <a:latin typeface="+mn-lt"/>
              </a:rPr>
              <a:t> </a:t>
            </a:r>
            <a:r>
              <a:rPr lang="en-US" altLang="en-US" sz="3200" b="1" dirty="0" err="1">
                <a:solidFill>
                  <a:srgbClr val="FF0000"/>
                </a:solidFill>
                <a:latin typeface="+mn-lt"/>
              </a:rPr>
              <a:t>dụng</a:t>
            </a:r>
            <a:r>
              <a:rPr lang="en-US" altLang="en-US" sz="3200" b="1" dirty="0">
                <a:solidFill>
                  <a:srgbClr val="FF0000"/>
                </a:solidFill>
                <a:latin typeface="+mn-lt"/>
              </a:rPr>
              <a:t> </a:t>
            </a:r>
            <a:r>
              <a:rPr lang="en-US" altLang="en-US" sz="3200" b="1" dirty="0" err="1">
                <a:solidFill>
                  <a:srgbClr val="FF0000"/>
                </a:solidFill>
                <a:latin typeface="+mn-lt"/>
              </a:rPr>
              <a:t>máy</a:t>
            </a:r>
            <a:r>
              <a:rPr lang="en-US" altLang="en-US" sz="3200" b="1" dirty="0">
                <a:solidFill>
                  <a:srgbClr val="FF0000"/>
                </a:solidFill>
                <a:latin typeface="+mn-lt"/>
              </a:rPr>
              <a:t> </a:t>
            </a:r>
            <a:r>
              <a:rPr lang="en-US" altLang="en-US" sz="3200" b="1" dirty="0" err="1">
                <a:solidFill>
                  <a:srgbClr val="FF0000"/>
                </a:solidFill>
                <a:latin typeface="+mn-lt"/>
              </a:rPr>
              <a:t>tính</a:t>
            </a:r>
            <a:r>
              <a:rPr lang="en-US" altLang="en-US" sz="3200" b="1" dirty="0">
                <a:solidFill>
                  <a:srgbClr val="FF0000"/>
                </a:solidFill>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xit" presetSubtype="4" fill="hold" grpId="1" nodeType="clickEffect">
                                  <p:stCondLst>
                                    <p:cond delay="0"/>
                                  </p:stCondLst>
                                  <p:childTnLst>
                                    <p:anim calcmode="lin" valueType="num">
                                      <p:cBhvr additive="base">
                                        <p:cTn id="25" dur="500"/>
                                        <p:tgtEl>
                                          <p:spTgt spid="5"/>
                                        </p:tgtEl>
                                        <p:attrNameLst>
                                          <p:attrName>ppt_x</p:attrName>
                                        </p:attrNameLst>
                                      </p:cBhvr>
                                      <p:tavLst>
                                        <p:tav tm="0">
                                          <p:val>
                                            <p:strVal val="ppt_x"/>
                                          </p:val>
                                        </p:tav>
                                        <p:tav tm="100000">
                                          <p:val>
                                            <p:strVal val="ppt_x"/>
                                          </p:val>
                                        </p:tav>
                                      </p:tavLst>
                                    </p:anim>
                                    <p:anim calcmode="lin" valueType="num">
                                      <p:cBhvr additive="base">
                                        <p:cTn id="26" dur="500"/>
                                        <p:tgtEl>
                                          <p:spTgt spid="5"/>
                                        </p:tgtEl>
                                        <p:attrNameLst>
                                          <p:attrName>ppt_y</p:attrName>
                                        </p:attrNameLst>
                                      </p:cBhvr>
                                      <p:tavLst>
                                        <p:tav tm="0">
                                          <p:val>
                                            <p:strVal val="ppt_y"/>
                                          </p:val>
                                        </p:tav>
                                        <p:tav tm="100000">
                                          <p:val>
                                            <p:strVal val="1+ppt_h/2"/>
                                          </p:val>
                                        </p:tav>
                                      </p:tavLst>
                                    </p:anim>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
          <p:cNvSpPr txBox="1">
            <a:spLocks noChangeArrowheads="1"/>
          </p:cNvSpPr>
          <p:nvPr/>
        </p:nvSpPr>
        <p:spPr>
          <a:xfrm>
            <a:off x="0" y="304800"/>
            <a:ext cx="9144000" cy="804863"/>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400" b="1" dirty="0">
                <a:solidFill>
                  <a:srgbClr val="FF0000"/>
                </a:solidFill>
                <a:latin typeface="+mn-lt"/>
              </a:rPr>
              <a:t>2.Đặc </a:t>
            </a:r>
            <a:r>
              <a:rPr lang="en-US" altLang="en-US" sz="3400" b="1" dirty="0" err="1">
                <a:solidFill>
                  <a:srgbClr val="FF0000"/>
                </a:solidFill>
                <a:latin typeface="+mn-lt"/>
              </a:rPr>
              <a:t>tính</a:t>
            </a:r>
            <a:r>
              <a:rPr lang="en-US" altLang="en-US" sz="3400" b="1" dirty="0">
                <a:solidFill>
                  <a:srgbClr val="FF0000"/>
                </a:solidFill>
                <a:latin typeface="+mn-lt"/>
              </a:rPr>
              <a:t> </a:t>
            </a:r>
            <a:r>
              <a:rPr lang="en-US" altLang="en-US" sz="3400" b="1" dirty="0" err="1">
                <a:solidFill>
                  <a:srgbClr val="FF0000"/>
                </a:solidFill>
                <a:latin typeface="+mn-lt"/>
              </a:rPr>
              <a:t>và</a:t>
            </a:r>
            <a:r>
              <a:rPr lang="en-US" altLang="en-US" sz="3400" b="1" dirty="0">
                <a:solidFill>
                  <a:srgbClr val="FF0000"/>
                </a:solidFill>
                <a:latin typeface="+mn-lt"/>
              </a:rPr>
              <a:t> </a:t>
            </a:r>
            <a:r>
              <a:rPr lang="en-US" altLang="en-US" sz="3400" b="1" dirty="0" err="1">
                <a:solidFill>
                  <a:srgbClr val="FF0000"/>
                </a:solidFill>
                <a:latin typeface="+mn-lt"/>
              </a:rPr>
              <a:t>vai</a:t>
            </a:r>
            <a:r>
              <a:rPr lang="en-US" altLang="en-US" sz="3400" b="1" dirty="0">
                <a:solidFill>
                  <a:srgbClr val="FF0000"/>
                </a:solidFill>
                <a:latin typeface="+mn-lt"/>
              </a:rPr>
              <a:t> </a:t>
            </a:r>
            <a:r>
              <a:rPr lang="en-US" altLang="en-US" sz="3400" b="1" dirty="0" err="1">
                <a:solidFill>
                  <a:srgbClr val="FF0000"/>
                </a:solidFill>
                <a:latin typeface="+mn-lt"/>
              </a:rPr>
              <a:t>trò</a:t>
            </a:r>
            <a:r>
              <a:rPr lang="en-US" altLang="en-US" sz="3400" b="1" dirty="0">
                <a:solidFill>
                  <a:srgbClr val="FF0000"/>
                </a:solidFill>
                <a:latin typeface="+mn-lt"/>
              </a:rPr>
              <a:t> </a:t>
            </a:r>
            <a:r>
              <a:rPr lang="en-US" altLang="en-US" sz="3400" b="1" dirty="0" err="1">
                <a:solidFill>
                  <a:srgbClr val="FF0000"/>
                </a:solidFill>
                <a:latin typeface="+mn-lt"/>
              </a:rPr>
              <a:t>của</a:t>
            </a:r>
            <a:r>
              <a:rPr lang="en-US" altLang="en-US" sz="3400" b="1" dirty="0">
                <a:solidFill>
                  <a:srgbClr val="FF0000"/>
                </a:solidFill>
                <a:latin typeface="+mn-lt"/>
              </a:rPr>
              <a:t> </a:t>
            </a:r>
            <a:r>
              <a:rPr lang="en-US" altLang="en-US" sz="3400" b="1" dirty="0" err="1">
                <a:solidFill>
                  <a:srgbClr val="FF0000"/>
                </a:solidFill>
                <a:latin typeface="+mn-lt"/>
              </a:rPr>
              <a:t>máy</a:t>
            </a:r>
            <a:r>
              <a:rPr lang="en-US" altLang="en-US" sz="3400" b="1" dirty="0">
                <a:solidFill>
                  <a:srgbClr val="FF0000"/>
                </a:solidFill>
                <a:latin typeface="+mn-lt"/>
              </a:rPr>
              <a:t> </a:t>
            </a:r>
            <a:r>
              <a:rPr lang="en-US" altLang="en-US" sz="3400" b="1" dirty="0" err="1">
                <a:solidFill>
                  <a:srgbClr val="FF0000"/>
                </a:solidFill>
                <a:latin typeface="+mn-lt"/>
              </a:rPr>
              <a:t>tính</a:t>
            </a:r>
            <a:r>
              <a:rPr lang="en-US" altLang="en-US" sz="3400" b="1" dirty="0">
                <a:solidFill>
                  <a:srgbClr val="FF0000"/>
                </a:solidFill>
                <a:latin typeface="+mn-lt"/>
              </a:rPr>
              <a:t> </a:t>
            </a:r>
            <a:r>
              <a:rPr lang="en-US" altLang="en-US" sz="3400" b="1" dirty="0" err="1">
                <a:solidFill>
                  <a:srgbClr val="FF0000"/>
                </a:solidFill>
                <a:latin typeface="+mn-lt"/>
              </a:rPr>
              <a:t>điện</a:t>
            </a:r>
            <a:r>
              <a:rPr lang="en-US" altLang="en-US" sz="3400" b="1" dirty="0">
                <a:solidFill>
                  <a:srgbClr val="FF0000"/>
                </a:solidFill>
                <a:latin typeface="+mn-lt"/>
              </a:rPr>
              <a:t> </a:t>
            </a:r>
            <a:r>
              <a:rPr lang="en-US" altLang="en-US" sz="3400" b="1" dirty="0" err="1">
                <a:solidFill>
                  <a:srgbClr val="FF0000"/>
                </a:solidFill>
                <a:latin typeface="+mn-lt"/>
              </a:rPr>
              <a:t>tử</a:t>
            </a:r>
            <a:endParaRPr lang="en-US" altLang="en-US" sz="3400" b="1" dirty="0">
              <a:solidFill>
                <a:srgbClr val="FF0000"/>
              </a:solidFill>
              <a:latin typeface="+mn-lt"/>
            </a:endParaRPr>
          </a:p>
        </p:txBody>
      </p:sp>
      <p:sp>
        <p:nvSpPr>
          <p:cNvPr id="3" name="AutoShape 6"/>
          <p:cNvSpPr>
            <a:spLocks noChangeArrowheads="1"/>
          </p:cNvSpPr>
          <p:nvPr/>
        </p:nvSpPr>
        <p:spPr bwMode="auto">
          <a:xfrm>
            <a:off x="3581400" y="1447800"/>
            <a:ext cx="5029200" cy="2590800"/>
          </a:xfrm>
          <a:prstGeom prst="wedgeEllipseCallout">
            <a:avLst>
              <a:gd name="adj1" fmla="val -78093"/>
              <a:gd name="adj2" fmla="val 53125"/>
            </a:avLst>
          </a:prstGeom>
          <a:solidFill>
            <a:schemeClr val="bg1"/>
          </a:solidFill>
          <a:ln w="25400" algn="ctr">
            <a:solidFill>
              <a:schemeClr val="accent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en-US" altLang="en-US" sz="3200" b="1" dirty="0">
                <a:solidFill>
                  <a:srgbClr val="FF0000"/>
                </a:solidFill>
                <a:latin typeface="+mn-lt"/>
              </a:rPr>
              <a:t>Theo </a:t>
            </a:r>
            <a:r>
              <a:rPr lang="en-US" altLang="en-US" sz="3200" b="1" dirty="0" err="1">
                <a:solidFill>
                  <a:srgbClr val="FF0000"/>
                </a:solidFill>
                <a:latin typeface="+mn-lt"/>
              </a:rPr>
              <a:t>các</a:t>
            </a:r>
            <a:r>
              <a:rPr lang="en-US" altLang="en-US" sz="3200" b="1" dirty="0">
                <a:solidFill>
                  <a:srgbClr val="FF0000"/>
                </a:solidFill>
                <a:latin typeface="+mn-lt"/>
              </a:rPr>
              <a:t> </a:t>
            </a:r>
            <a:r>
              <a:rPr lang="en-US" altLang="en-US" sz="3200" b="1" dirty="0" err="1">
                <a:solidFill>
                  <a:srgbClr val="FF0000"/>
                </a:solidFill>
                <a:latin typeface="+mn-lt"/>
              </a:rPr>
              <a:t>em</a:t>
            </a:r>
            <a:r>
              <a:rPr lang="en-US" altLang="en-US" sz="3200" b="1" dirty="0">
                <a:solidFill>
                  <a:srgbClr val="FF0000"/>
                </a:solidFill>
                <a:latin typeface="+mn-lt"/>
              </a:rPr>
              <a:t>, ban </a:t>
            </a:r>
            <a:r>
              <a:rPr lang="en-US" altLang="en-US" sz="3200" b="1" dirty="0" err="1">
                <a:solidFill>
                  <a:srgbClr val="FF0000"/>
                </a:solidFill>
                <a:latin typeface="+mn-lt"/>
              </a:rPr>
              <a:t>đầu</a:t>
            </a:r>
            <a:r>
              <a:rPr lang="en-US" altLang="en-US" sz="3200" b="1" dirty="0">
                <a:solidFill>
                  <a:srgbClr val="FF0000"/>
                </a:solidFill>
                <a:latin typeface="+mn-lt"/>
              </a:rPr>
              <a:t> </a:t>
            </a:r>
            <a:r>
              <a:rPr lang="en-US" altLang="en-US" sz="3200" b="1" dirty="0" err="1">
                <a:solidFill>
                  <a:srgbClr val="FF0000"/>
                </a:solidFill>
                <a:latin typeface="+mn-lt"/>
              </a:rPr>
              <a:t>máy</a:t>
            </a:r>
            <a:r>
              <a:rPr lang="en-US" altLang="en-US" sz="3200" b="1" dirty="0">
                <a:solidFill>
                  <a:srgbClr val="FF0000"/>
                </a:solidFill>
                <a:latin typeface="+mn-lt"/>
              </a:rPr>
              <a:t> </a:t>
            </a:r>
            <a:r>
              <a:rPr lang="en-US" altLang="en-US" sz="3200" b="1" dirty="0" err="1">
                <a:solidFill>
                  <a:srgbClr val="FF0000"/>
                </a:solidFill>
                <a:latin typeface="+mn-lt"/>
              </a:rPr>
              <a:t>tính</a:t>
            </a:r>
            <a:r>
              <a:rPr lang="en-US" altLang="en-US" sz="3200" b="1" dirty="0">
                <a:solidFill>
                  <a:srgbClr val="FF0000"/>
                </a:solidFill>
                <a:latin typeface="+mn-lt"/>
              </a:rPr>
              <a:t> </a:t>
            </a:r>
            <a:r>
              <a:rPr lang="en-US" altLang="en-US" sz="3200" b="1" dirty="0" err="1">
                <a:solidFill>
                  <a:srgbClr val="FF0000"/>
                </a:solidFill>
                <a:latin typeface="+mn-lt"/>
              </a:rPr>
              <a:t>xuất</a:t>
            </a:r>
            <a:r>
              <a:rPr lang="en-US" altLang="en-US" sz="3200" b="1" dirty="0">
                <a:solidFill>
                  <a:srgbClr val="FF0000"/>
                </a:solidFill>
                <a:latin typeface="+mn-lt"/>
              </a:rPr>
              <a:t> </a:t>
            </a:r>
            <a:r>
              <a:rPr lang="en-US" altLang="en-US" sz="3200" b="1" dirty="0" err="1">
                <a:solidFill>
                  <a:srgbClr val="FF0000"/>
                </a:solidFill>
                <a:latin typeface="+mn-lt"/>
              </a:rPr>
              <a:t>hiện</a:t>
            </a:r>
            <a:r>
              <a:rPr lang="en-US" altLang="en-US" sz="3200" b="1" dirty="0">
                <a:solidFill>
                  <a:srgbClr val="FF0000"/>
                </a:solidFill>
                <a:latin typeface="+mn-lt"/>
              </a:rPr>
              <a:t> </a:t>
            </a:r>
            <a:r>
              <a:rPr lang="en-US" altLang="en-US" sz="3200" b="1" dirty="0" err="1">
                <a:solidFill>
                  <a:srgbClr val="FF0000"/>
                </a:solidFill>
                <a:latin typeface="+mn-lt"/>
              </a:rPr>
              <a:t>với</a:t>
            </a:r>
            <a:r>
              <a:rPr lang="en-US" altLang="en-US" sz="3200" b="1" dirty="0">
                <a:solidFill>
                  <a:srgbClr val="FF0000"/>
                </a:solidFill>
                <a:latin typeface="+mn-lt"/>
              </a:rPr>
              <a:t> </a:t>
            </a:r>
            <a:r>
              <a:rPr lang="en-US" altLang="en-US" sz="3200" b="1" dirty="0" err="1">
                <a:solidFill>
                  <a:srgbClr val="FF0000"/>
                </a:solidFill>
                <a:latin typeface="+mn-lt"/>
              </a:rPr>
              <a:t>mục</a:t>
            </a:r>
            <a:r>
              <a:rPr lang="en-US" altLang="en-US" sz="3200" b="1" dirty="0">
                <a:solidFill>
                  <a:srgbClr val="FF0000"/>
                </a:solidFill>
                <a:latin typeface="+mn-lt"/>
              </a:rPr>
              <a:t> </a:t>
            </a:r>
            <a:r>
              <a:rPr lang="en-US" altLang="en-US" sz="3200" b="1" dirty="0" err="1">
                <a:solidFill>
                  <a:srgbClr val="FF0000"/>
                </a:solidFill>
                <a:latin typeface="+mn-lt"/>
              </a:rPr>
              <a:t>đích</a:t>
            </a:r>
            <a:r>
              <a:rPr lang="en-US" altLang="en-US" sz="3200" b="1" dirty="0">
                <a:solidFill>
                  <a:srgbClr val="FF0000"/>
                </a:solidFill>
                <a:latin typeface="+mn-lt"/>
              </a:rPr>
              <a:t> </a:t>
            </a:r>
            <a:r>
              <a:rPr lang="en-US" altLang="en-US" sz="3200" b="1" dirty="0" err="1">
                <a:solidFill>
                  <a:srgbClr val="FF0000"/>
                </a:solidFill>
                <a:latin typeface="+mn-lt"/>
              </a:rPr>
              <a:t>gì</a:t>
            </a:r>
            <a:r>
              <a:rPr lang="en-US" altLang="en-US" sz="3200" b="1" dirty="0">
                <a:solidFill>
                  <a:srgbClr val="FF0000"/>
                </a:solidFill>
                <a:latin typeface="+mn-lt"/>
              </a:rPr>
              <a:t>?</a:t>
            </a:r>
            <a:endParaRPr lang="vi-VN" altLang="en-US" sz="3200" b="1" dirty="0">
              <a:solidFill>
                <a:srgbClr val="FF0000"/>
              </a:solidFill>
              <a:latin typeface="+mn-lt"/>
            </a:endParaRPr>
          </a:p>
        </p:txBody>
      </p:sp>
      <p:sp>
        <p:nvSpPr>
          <p:cNvPr id="4" name="Rectangle 8"/>
          <p:cNvSpPr>
            <a:spLocks noChangeArrowheads="1"/>
          </p:cNvSpPr>
          <p:nvPr/>
        </p:nvSpPr>
        <p:spPr bwMode="auto">
          <a:xfrm>
            <a:off x="609600" y="4800600"/>
            <a:ext cx="7924800" cy="1219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dirty="0" err="1">
                <a:solidFill>
                  <a:srgbClr val="0000CC"/>
                </a:solidFill>
                <a:latin typeface="+mn-lt"/>
              </a:rPr>
              <a:t>Trợ</a:t>
            </a:r>
            <a:r>
              <a:rPr lang="en-US" altLang="en-US" sz="3200" b="1" dirty="0">
                <a:solidFill>
                  <a:srgbClr val="0000CC"/>
                </a:solidFill>
                <a:latin typeface="+mn-lt"/>
              </a:rPr>
              <a:t> </a:t>
            </a:r>
            <a:r>
              <a:rPr lang="en-US" altLang="en-US" sz="3200" b="1" dirty="0" err="1">
                <a:solidFill>
                  <a:srgbClr val="0000CC"/>
                </a:solidFill>
                <a:latin typeface="+mn-lt"/>
              </a:rPr>
              <a:t>giúp</a:t>
            </a:r>
            <a:r>
              <a:rPr lang="en-US" altLang="en-US" sz="3200" b="1" dirty="0">
                <a:solidFill>
                  <a:srgbClr val="0000CC"/>
                </a:solidFill>
                <a:latin typeface="+mn-lt"/>
              </a:rPr>
              <a:t> </a:t>
            </a:r>
            <a:r>
              <a:rPr lang="en-US" altLang="en-US" sz="3200" b="1" dirty="0" err="1">
                <a:solidFill>
                  <a:srgbClr val="0000CC"/>
                </a:solidFill>
                <a:latin typeface="+mn-lt"/>
              </a:rPr>
              <a:t>công</a:t>
            </a:r>
            <a:r>
              <a:rPr lang="en-US" altLang="en-US" sz="3200" b="1" dirty="0">
                <a:solidFill>
                  <a:srgbClr val="0000CC"/>
                </a:solidFill>
                <a:latin typeface="+mn-lt"/>
              </a:rPr>
              <a:t> </a:t>
            </a:r>
            <a:r>
              <a:rPr lang="en-US" altLang="en-US" sz="3200" b="1" dirty="0" err="1">
                <a:solidFill>
                  <a:srgbClr val="0000CC"/>
                </a:solidFill>
                <a:latin typeface="+mn-lt"/>
              </a:rPr>
              <a:t>việc</a:t>
            </a:r>
            <a:r>
              <a:rPr lang="en-US" altLang="en-US" sz="3200" b="1" dirty="0">
                <a:solidFill>
                  <a:srgbClr val="0000CC"/>
                </a:solidFill>
                <a:latin typeface="+mn-lt"/>
              </a:rPr>
              <a:t> </a:t>
            </a:r>
            <a:r>
              <a:rPr lang="en-US" altLang="en-US" sz="3200" b="1" dirty="0" err="1">
                <a:solidFill>
                  <a:srgbClr val="0000CC"/>
                </a:solidFill>
                <a:latin typeface="+mn-lt"/>
              </a:rPr>
              <a:t>tính</a:t>
            </a:r>
            <a:r>
              <a:rPr lang="en-US" altLang="en-US" sz="3200" b="1" dirty="0">
                <a:solidFill>
                  <a:srgbClr val="0000CC"/>
                </a:solidFill>
                <a:latin typeface="+mn-lt"/>
              </a:rPr>
              <a:t> </a:t>
            </a:r>
            <a:r>
              <a:rPr lang="en-US" altLang="en-US" sz="3200" b="1" dirty="0" err="1">
                <a:solidFill>
                  <a:srgbClr val="0000CC"/>
                </a:solidFill>
                <a:latin typeface="+mn-lt"/>
              </a:rPr>
              <a:t>toán</a:t>
            </a:r>
            <a:r>
              <a:rPr lang="en-US" altLang="en-US" sz="3200" b="1" dirty="0">
                <a:solidFill>
                  <a:srgbClr val="0000CC"/>
                </a:solidFill>
                <a:latin typeface="+mn-lt"/>
              </a:rPr>
              <a:t> </a:t>
            </a:r>
            <a:r>
              <a:rPr lang="en-US" altLang="en-US" sz="3200" b="1" dirty="0" err="1">
                <a:solidFill>
                  <a:srgbClr val="0000CC"/>
                </a:solidFill>
                <a:latin typeface="+mn-lt"/>
              </a:rPr>
              <a:t>thuần</a:t>
            </a:r>
            <a:r>
              <a:rPr lang="en-US" altLang="en-US" sz="3200" b="1" dirty="0">
                <a:solidFill>
                  <a:srgbClr val="0000CC"/>
                </a:solidFill>
                <a:latin typeface="+mn-lt"/>
              </a:rPr>
              <a:t> </a:t>
            </a:r>
            <a:r>
              <a:rPr lang="en-US" altLang="en-US" sz="3200" b="1" dirty="0" err="1">
                <a:solidFill>
                  <a:srgbClr val="0000CC"/>
                </a:solidFill>
                <a:latin typeface="+mn-lt"/>
              </a:rPr>
              <a:t>túy</a:t>
            </a:r>
            <a:r>
              <a:rPr lang="en-US" altLang="en-US" sz="3200" b="1" dirty="0">
                <a:solidFill>
                  <a:srgbClr val="0000CC"/>
                </a:solidFill>
                <a:latin typeface="+mn-lt"/>
              </a:rPr>
              <a:t>.</a:t>
            </a:r>
          </a:p>
        </p:txBody>
      </p:sp>
      <p:pic>
        <p:nvPicPr>
          <p:cNvPr id="5" name="Picture 23" descr="question_pop_up_from_box_rotate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41675"/>
            <a:ext cx="14478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457200" y="841375"/>
            <a:ext cx="2797175" cy="628650"/>
          </a:xfrm>
          <a:prstGeom prst="rect">
            <a:avLst/>
          </a:prstGeom>
          <a:noFill/>
          <a:ln w="9525">
            <a:no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defRPr/>
            </a:pPr>
            <a:r>
              <a:rPr lang="en-US" altLang="en-US" sz="3200" b="1" dirty="0">
                <a:solidFill>
                  <a:srgbClr val="0000CC"/>
                </a:solidFill>
                <a:latin typeface="+mn-lt"/>
              </a:rPr>
              <a:t>a. </a:t>
            </a:r>
            <a:r>
              <a:rPr lang="en-US" altLang="en-US" sz="3200" b="1" dirty="0" err="1">
                <a:solidFill>
                  <a:srgbClr val="0000CC"/>
                </a:solidFill>
                <a:latin typeface="+mn-lt"/>
              </a:rPr>
              <a:t>Đặc</a:t>
            </a:r>
            <a:r>
              <a:rPr lang="en-US" altLang="en-US" sz="3200" b="1" dirty="0">
                <a:solidFill>
                  <a:srgbClr val="0000CC"/>
                </a:solidFill>
                <a:latin typeface="+mn-lt"/>
              </a:rPr>
              <a:t> </a:t>
            </a:r>
            <a:r>
              <a:rPr lang="en-US" altLang="en-US" sz="3200" b="1" dirty="0" err="1">
                <a:solidFill>
                  <a:srgbClr val="0000CC"/>
                </a:solidFill>
                <a:latin typeface="+mn-lt"/>
              </a:rPr>
              <a:t>tính</a:t>
            </a:r>
            <a:endParaRPr lang="en-US" altLang="en-US" sz="3200" b="1" dirty="0">
              <a:solidFill>
                <a:srgbClr val="0000CC"/>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800" decel="100000"/>
                                        <p:tgtEl>
                                          <p:spTgt spid="3"/>
                                        </p:tgtEl>
                                      </p:cBhvr>
                                    </p:animEffect>
                                    <p:anim calcmode="lin" valueType="num">
                                      <p:cBhvr>
                                        <p:cTn id="23" dur="800" decel="100000" fill="hold"/>
                                        <p:tgtEl>
                                          <p:spTgt spid="3"/>
                                        </p:tgtEl>
                                        <p:attrNameLst>
                                          <p:attrName>style.rotation</p:attrName>
                                        </p:attrNameLst>
                                      </p:cBhvr>
                                      <p:tavLst>
                                        <p:tav tm="0">
                                          <p:val>
                                            <p:fltVal val="-90"/>
                                          </p:val>
                                        </p:tav>
                                        <p:tav tm="100000">
                                          <p:val>
                                            <p:fltVal val="0"/>
                                          </p:val>
                                        </p:tav>
                                      </p:tavLst>
                                    </p:anim>
                                    <p:anim calcmode="lin" valueType="num">
                                      <p:cBhvr>
                                        <p:cTn id="24" dur="800" decel="100000" fill="hold"/>
                                        <p:tgtEl>
                                          <p:spTgt spid="3"/>
                                        </p:tgtEl>
                                        <p:attrNameLst>
                                          <p:attrName>ppt_x</p:attrName>
                                        </p:attrNameLst>
                                      </p:cBhvr>
                                      <p:tavLst>
                                        <p:tav tm="0">
                                          <p:val>
                                            <p:strVal val="#ppt_x+0.4"/>
                                          </p:val>
                                        </p:tav>
                                        <p:tav tm="100000">
                                          <p:val>
                                            <p:strVal val="#ppt_x-0.05"/>
                                          </p:val>
                                        </p:tav>
                                      </p:tavLst>
                                    </p:anim>
                                    <p:anim calcmode="lin" valueType="num">
                                      <p:cBhvr>
                                        <p:cTn id="25" dur="800" decel="100000" fill="hold"/>
                                        <p:tgtEl>
                                          <p:spTgt spid="3"/>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04800"/>
            <a:ext cx="9448800" cy="804863"/>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400" b="1" dirty="0">
                <a:solidFill>
                  <a:srgbClr val="FF0000"/>
                </a:solidFill>
                <a:latin typeface="+mn-lt"/>
              </a:rPr>
              <a:t>2.Đặc </a:t>
            </a:r>
            <a:r>
              <a:rPr lang="en-US" altLang="en-US" sz="3400" b="1" dirty="0" err="1">
                <a:solidFill>
                  <a:srgbClr val="FF0000"/>
                </a:solidFill>
                <a:latin typeface="+mn-lt"/>
              </a:rPr>
              <a:t>tính</a:t>
            </a:r>
            <a:r>
              <a:rPr lang="en-US" altLang="en-US" sz="3400" b="1" dirty="0">
                <a:solidFill>
                  <a:srgbClr val="FF0000"/>
                </a:solidFill>
                <a:latin typeface="+mn-lt"/>
              </a:rPr>
              <a:t> </a:t>
            </a:r>
            <a:r>
              <a:rPr lang="en-US" altLang="en-US" sz="3400" b="1" dirty="0" err="1">
                <a:solidFill>
                  <a:srgbClr val="FF0000"/>
                </a:solidFill>
                <a:latin typeface="+mn-lt"/>
              </a:rPr>
              <a:t>và</a:t>
            </a:r>
            <a:r>
              <a:rPr lang="en-US" altLang="en-US" sz="3400" b="1" dirty="0">
                <a:solidFill>
                  <a:srgbClr val="FF0000"/>
                </a:solidFill>
                <a:latin typeface="+mn-lt"/>
              </a:rPr>
              <a:t> </a:t>
            </a:r>
            <a:r>
              <a:rPr lang="en-US" altLang="en-US" sz="3400" b="1" dirty="0" err="1">
                <a:solidFill>
                  <a:srgbClr val="FF0000"/>
                </a:solidFill>
                <a:latin typeface="+mn-lt"/>
              </a:rPr>
              <a:t>vai</a:t>
            </a:r>
            <a:r>
              <a:rPr lang="en-US" altLang="en-US" sz="3400" b="1" dirty="0">
                <a:solidFill>
                  <a:srgbClr val="FF0000"/>
                </a:solidFill>
                <a:latin typeface="+mn-lt"/>
              </a:rPr>
              <a:t> </a:t>
            </a:r>
            <a:r>
              <a:rPr lang="en-US" altLang="en-US" sz="3400" b="1" dirty="0" err="1">
                <a:solidFill>
                  <a:srgbClr val="FF0000"/>
                </a:solidFill>
                <a:latin typeface="+mn-lt"/>
              </a:rPr>
              <a:t>trò</a:t>
            </a:r>
            <a:r>
              <a:rPr lang="en-US" altLang="en-US" sz="3400" b="1" dirty="0">
                <a:solidFill>
                  <a:srgbClr val="FF0000"/>
                </a:solidFill>
                <a:latin typeface="+mn-lt"/>
              </a:rPr>
              <a:t> </a:t>
            </a:r>
            <a:r>
              <a:rPr lang="en-US" altLang="en-US" sz="3400" b="1" dirty="0" err="1">
                <a:solidFill>
                  <a:srgbClr val="FF0000"/>
                </a:solidFill>
                <a:latin typeface="+mn-lt"/>
              </a:rPr>
              <a:t>của</a:t>
            </a:r>
            <a:r>
              <a:rPr lang="en-US" altLang="en-US" sz="3400" b="1" dirty="0">
                <a:solidFill>
                  <a:srgbClr val="FF0000"/>
                </a:solidFill>
                <a:latin typeface="+mn-lt"/>
              </a:rPr>
              <a:t> </a:t>
            </a:r>
            <a:r>
              <a:rPr lang="en-US" altLang="en-US" sz="3400" b="1" dirty="0" err="1">
                <a:solidFill>
                  <a:srgbClr val="FF0000"/>
                </a:solidFill>
                <a:latin typeface="+mn-lt"/>
              </a:rPr>
              <a:t>máy</a:t>
            </a:r>
            <a:r>
              <a:rPr lang="en-US" altLang="en-US" sz="3400" b="1" dirty="0">
                <a:solidFill>
                  <a:srgbClr val="FF0000"/>
                </a:solidFill>
                <a:latin typeface="+mn-lt"/>
              </a:rPr>
              <a:t> </a:t>
            </a:r>
            <a:r>
              <a:rPr lang="en-US" altLang="en-US" sz="3400" b="1" dirty="0" err="1">
                <a:solidFill>
                  <a:srgbClr val="FF0000"/>
                </a:solidFill>
                <a:latin typeface="+mn-lt"/>
              </a:rPr>
              <a:t>tính</a:t>
            </a:r>
            <a:r>
              <a:rPr lang="en-US" altLang="en-US" sz="3400" b="1" dirty="0">
                <a:solidFill>
                  <a:srgbClr val="FF0000"/>
                </a:solidFill>
                <a:latin typeface="+mn-lt"/>
              </a:rPr>
              <a:t> </a:t>
            </a:r>
            <a:r>
              <a:rPr lang="en-US" altLang="en-US" sz="3400" b="1" dirty="0" err="1">
                <a:solidFill>
                  <a:srgbClr val="FF0000"/>
                </a:solidFill>
                <a:latin typeface="+mn-lt"/>
              </a:rPr>
              <a:t>điện</a:t>
            </a:r>
            <a:r>
              <a:rPr lang="en-US" altLang="en-US" sz="3400" b="1" dirty="0">
                <a:solidFill>
                  <a:srgbClr val="FF0000"/>
                </a:solidFill>
                <a:latin typeface="+mn-lt"/>
              </a:rPr>
              <a:t> </a:t>
            </a:r>
            <a:r>
              <a:rPr lang="en-US" altLang="en-US" sz="3400" b="1" dirty="0" err="1">
                <a:solidFill>
                  <a:srgbClr val="FF0000"/>
                </a:solidFill>
                <a:latin typeface="+mn-lt"/>
              </a:rPr>
              <a:t>tử</a:t>
            </a:r>
            <a:endParaRPr lang="en-US" altLang="en-US" sz="3400" b="1" dirty="0">
              <a:solidFill>
                <a:srgbClr val="FF0000"/>
              </a:solidFill>
              <a:latin typeface="+mn-lt"/>
            </a:endParaRPr>
          </a:p>
        </p:txBody>
      </p:sp>
      <p:sp>
        <p:nvSpPr>
          <p:cNvPr id="4" name="Rectangle 4"/>
          <p:cNvSpPr txBox="1">
            <a:spLocks noChangeArrowheads="1"/>
          </p:cNvSpPr>
          <p:nvPr/>
        </p:nvSpPr>
        <p:spPr>
          <a:xfrm>
            <a:off x="228600" y="1371600"/>
            <a:ext cx="8610600" cy="1930400"/>
          </a:xfrm>
          <a:prstGeom prst="rect">
            <a:avLst/>
          </a:prstGeom>
        </p:spPr>
        <p:txBody>
          <a:bodyPr/>
          <a:lstStyle/>
          <a:p>
            <a:pPr algn="just" eaLnBrk="1" hangingPunct="1">
              <a:defRPr/>
            </a:pPr>
            <a:r>
              <a:rPr lang="en-US" sz="3200" b="1" kern="0" dirty="0">
                <a:latin typeface="+mn-lt"/>
                <a:ea typeface="+mj-ea"/>
                <a:cs typeface="+mj-cs"/>
              </a:rPr>
              <a:t>   Nhưng con người đã ngày càng phát triển nó không chỉ đơn thuần là tính toán mà dùng để lưu trữ, tìm kiếm và xử lý thông tin một cách có hiệu quả.</a:t>
            </a:r>
            <a:endParaRPr lang="vi-VN" sz="3200" b="1" kern="0" dirty="0">
              <a:latin typeface="+mn-lt"/>
              <a:ea typeface="+mj-ea"/>
              <a:cs typeface="+mj-cs"/>
            </a:endParaRPr>
          </a:p>
        </p:txBody>
      </p:sp>
      <p:sp>
        <p:nvSpPr>
          <p:cNvPr id="8" name="Text Box 4"/>
          <p:cNvSpPr txBox="1">
            <a:spLocks noChangeArrowheads="1"/>
          </p:cNvSpPr>
          <p:nvPr/>
        </p:nvSpPr>
        <p:spPr bwMode="auto">
          <a:xfrm>
            <a:off x="26988" y="795338"/>
            <a:ext cx="2797175" cy="628650"/>
          </a:xfrm>
          <a:prstGeom prst="rect">
            <a:avLst/>
          </a:prstGeom>
          <a:noFill/>
          <a:ln w="9525">
            <a:no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defRPr/>
            </a:pPr>
            <a:r>
              <a:rPr lang="en-US" altLang="en-US" sz="3200" b="1" dirty="0">
                <a:solidFill>
                  <a:srgbClr val="0000CC"/>
                </a:solidFill>
                <a:latin typeface="+mn-lt"/>
              </a:rPr>
              <a:t>a. </a:t>
            </a:r>
            <a:r>
              <a:rPr lang="en-US" altLang="en-US" sz="3200" b="1" dirty="0" err="1">
                <a:solidFill>
                  <a:srgbClr val="0000CC"/>
                </a:solidFill>
                <a:latin typeface="+mn-lt"/>
              </a:rPr>
              <a:t>Đặc</a:t>
            </a:r>
            <a:r>
              <a:rPr lang="en-US" altLang="en-US" sz="3200" b="1" dirty="0">
                <a:solidFill>
                  <a:srgbClr val="0000CC"/>
                </a:solidFill>
                <a:latin typeface="+mn-lt"/>
              </a:rPr>
              <a:t> </a:t>
            </a:r>
            <a:r>
              <a:rPr lang="en-US" altLang="en-US" sz="3200" b="1" dirty="0" err="1">
                <a:solidFill>
                  <a:srgbClr val="0000CC"/>
                </a:solidFill>
                <a:latin typeface="+mn-lt"/>
              </a:rPr>
              <a:t>tính</a:t>
            </a:r>
            <a:endParaRPr lang="en-US" altLang="en-US" sz="3200" b="1" dirty="0">
              <a:solidFill>
                <a:srgbClr val="0000CC"/>
              </a:solidFill>
              <a:latin typeface="+mn-lt"/>
            </a:endParaRPr>
          </a:p>
        </p:txBody>
      </p:sp>
      <p:sp>
        <p:nvSpPr>
          <p:cNvPr id="5" name="Cloud Callout 4"/>
          <p:cNvSpPr/>
          <p:nvPr/>
        </p:nvSpPr>
        <p:spPr>
          <a:xfrm>
            <a:off x="6477000" y="3276600"/>
            <a:ext cx="2667000" cy="3048000"/>
          </a:xfrm>
          <a:prstGeom prst="cloudCallout">
            <a:avLst>
              <a:gd name="adj1" fmla="val -67675"/>
              <a:gd name="adj2" fmla="val 38584"/>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US" altLang="en-US" sz="2800" b="1" dirty="0">
                <a:solidFill>
                  <a:srgbClr val="FF0000"/>
                </a:solidFill>
              </a:rPr>
              <a:t>   </a:t>
            </a:r>
            <a:r>
              <a:rPr lang="en-US" altLang="en-US" sz="2700" b="1" dirty="0" err="1">
                <a:solidFill>
                  <a:srgbClr val="FF0000"/>
                </a:solidFill>
              </a:rPr>
              <a:t>Đây</a:t>
            </a:r>
            <a:r>
              <a:rPr lang="en-US" altLang="en-US" sz="2700" b="1" dirty="0">
                <a:solidFill>
                  <a:srgbClr val="FF0000"/>
                </a:solidFill>
              </a:rPr>
              <a:t> </a:t>
            </a:r>
            <a:r>
              <a:rPr lang="en-US" altLang="en-US" sz="2700" b="1" dirty="0" err="1">
                <a:solidFill>
                  <a:srgbClr val="FF0000"/>
                </a:solidFill>
              </a:rPr>
              <a:t>là</a:t>
            </a:r>
            <a:r>
              <a:rPr lang="en-US" altLang="en-US" sz="2700" b="1" dirty="0">
                <a:solidFill>
                  <a:srgbClr val="FF0000"/>
                </a:solidFill>
              </a:rPr>
              <a:t> </a:t>
            </a:r>
            <a:r>
              <a:rPr lang="en-US" altLang="en-US" sz="2700" b="1" dirty="0" err="1">
                <a:solidFill>
                  <a:srgbClr val="FF0000"/>
                </a:solidFill>
              </a:rPr>
              <a:t>công</a:t>
            </a:r>
            <a:r>
              <a:rPr lang="en-US" altLang="en-US" sz="2700" b="1" dirty="0">
                <a:solidFill>
                  <a:srgbClr val="FF0000"/>
                </a:solidFill>
              </a:rPr>
              <a:t> </a:t>
            </a:r>
            <a:r>
              <a:rPr lang="en-US" altLang="en-US" sz="2700" b="1" dirty="0" err="1">
                <a:solidFill>
                  <a:srgbClr val="FF0000"/>
                </a:solidFill>
              </a:rPr>
              <a:t>cụ</a:t>
            </a:r>
            <a:r>
              <a:rPr lang="en-US" altLang="en-US" sz="2700" b="1" dirty="0">
                <a:solidFill>
                  <a:srgbClr val="FF0000"/>
                </a:solidFill>
              </a:rPr>
              <a:t> </a:t>
            </a:r>
            <a:r>
              <a:rPr lang="en-US" altLang="en-US" sz="2700" b="1" dirty="0" err="1">
                <a:solidFill>
                  <a:srgbClr val="FF0000"/>
                </a:solidFill>
              </a:rPr>
              <a:t>tính</a:t>
            </a:r>
            <a:r>
              <a:rPr lang="en-US" altLang="en-US" sz="2700" b="1" dirty="0">
                <a:solidFill>
                  <a:srgbClr val="FF0000"/>
                </a:solidFill>
              </a:rPr>
              <a:t> </a:t>
            </a:r>
            <a:r>
              <a:rPr lang="en-US" altLang="en-US" sz="2700" b="1" dirty="0" err="1">
                <a:solidFill>
                  <a:srgbClr val="FF0000"/>
                </a:solidFill>
              </a:rPr>
              <a:t>toán</a:t>
            </a:r>
            <a:r>
              <a:rPr lang="en-US" altLang="en-US" sz="2700" b="1" dirty="0">
                <a:solidFill>
                  <a:srgbClr val="FF0000"/>
                </a:solidFill>
              </a:rPr>
              <a:t> </a:t>
            </a:r>
            <a:r>
              <a:rPr lang="en-US" altLang="en-US" sz="2700" b="1" dirty="0" err="1">
                <a:solidFill>
                  <a:srgbClr val="FF0000"/>
                </a:solidFill>
              </a:rPr>
              <a:t>và</a:t>
            </a:r>
            <a:r>
              <a:rPr lang="en-US" altLang="en-US" sz="2700" b="1" dirty="0">
                <a:solidFill>
                  <a:srgbClr val="FF0000"/>
                </a:solidFill>
              </a:rPr>
              <a:t> </a:t>
            </a:r>
            <a:r>
              <a:rPr lang="en-US" altLang="en-US" sz="2700" b="1" dirty="0" err="1">
                <a:solidFill>
                  <a:srgbClr val="FF0000"/>
                </a:solidFill>
              </a:rPr>
              <a:t>lưu</a:t>
            </a:r>
            <a:r>
              <a:rPr lang="en-US" altLang="en-US" sz="2700" b="1" dirty="0">
                <a:solidFill>
                  <a:srgbClr val="FF0000"/>
                </a:solidFill>
              </a:rPr>
              <a:t> </a:t>
            </a:r>
            <a:r>
              <a:rPr lang="en-US" altLang="en-US" sz="2700" b="1" dirty="0" err="1">
                <a:solidFill>
                  <a:srgbClr val="FF0000"/>
                </a:solidFill>
              </a:rPr>
              <a:t>trữ</a:t>
            </a:r>
            <a:r>
              <a:rPr lang="en-US" altLang="en-US" sz="2700" b="1" dirty="0">
                <a:solidFill>
                  <a:srgbClr val="FF0000"/>
                </a:solidFill>
              </a:rPr>
              <a:t> </a:t>
            </a:r>
            <a:r>
              <a:rPr lang="en-US" altLang="en-US" sz="2700" b="1" dirty="0" err="1">
                <a:solidFill>
                  <a:srgbClr val="FF0000"/>
                </a:solidFill>
              </a:rPr>
              <a:t>thông</a:t>
            </a:r>
            <a:r>
              <a:rPr lang="en-US" altLang="en-US" sz="2700" b="1" dirty="0">
                <a:solidFill>
                  <a:srgbClr val="FF0000"/>
                </a:solidFill>
              </a:rPr>
              <a:t> tin </a:t>
            </a:r>
          </a:p>
          <a:p>
            <a:pPr algn="ctr" eaLnBrk="1" hangingPunct="1">
              <a:defRPr/>
            </a:pPr>
            <a:endParaRPr lang="en-US" sz="3200"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3444875"/>
            <a:ext cx="5903912"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Tiết 1-TH là 1 ngành KH">
  <a:themeElements>
    <a:clrScheme name="Custom 198">
      <a:dk1>
        <a:srgbClr val="000000"/>
      </a:dk1>
      <a:lt1>
        <a:srgbClr val="FFFFFF"/>
      </a:lt1>
      <a:dk2>
        <a:srgbClr val="724224"/>
      </a:dk2>
      <a:lt2>
        <a:srgbClr val="DFC841"/>
      </a:lt2>
      <a:accent1>
        <a:srgbClr val="FBBB47"/>
      </a:accent1>
      <a:accent2>
        <a:srgbClr val="D95959"/>
      </a:accent2>
      <a:accent3>
        <a:srgbClr val="55B2D3"/>
      </a:accent3>
      <a:accent4>
        <a:srgbClr val="8CD147"/>
      </a:accent4>
      <a:accent5>
        <a:srgbClr val="AB88D2"/>
      </a:accent5>
      <a:accent6>
        <a:srgbClr val="55BF9C"/>
      </a:accent6>
      <a:hlink>
        <a:srgbClr val="FD783D"/>
      </a:hlink>
      <a:folHlink>
        <a:srgbClr val="CC66AF"/>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724224"/>
        </a:dk2>
        <a:lt2>
          <a:srgbClr val="DFC841"/>
        </a:lt2>
        <a:accent1>
          <a:srgbClr val="FBBB47"/>
        </a:accent1>
        <a:accent2>
          <a:srgbClr val="D95959"/>
        </a:accent2>
        <a:accent3>
          <a:srgbClr val="FFFFFF"/>
        </a:accent3>
        <a:accent4>
          <a:srgbClr val="000000"/>
        </a:accent4>
        <a:accent5>
          <a:srgbClr val="FDDAB1"/>
        </a:accent5>
        <a:accent6>
          <a:srgbClr val="C45050"/>
        </a:accent6>
        <a:hlink>
          <a:srgbClr val="FD783D"/>
        </a:hlink>
        <a:folHlink>
          <a:srgbClr val="CC66A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B4B24"/>
        </a:dk2>
        <a:lt2>
          <a:srgbClr val="C3CC54"/>
        </a:lt2>
        <a:accent1>
          <a:srgbClr val="88D66C"/>
        </a:accent1>
        <a:accent2>
          <a:srgbClr val="359780"/>
        </a:accent2>
        <a:accent3>
          <a:srgbClr val="FFFFFF"/>
        </a:accent3>
        <a:accent4>
          <a:srgbClr val="000000"/>
        </a:accent4>
        <a:accent5>
          <a:srgbClr val="C3E8BA"/>
        </a:accent5>
        <a:accent6>
          <a:srgbClr val="2F8873"/>
        </a:accent6>
        <a:hlink>
          <a:srgbClr val="4AB2D2"/>
        </a:hlink>
        <a:folHlink>
          <a:srgbClr val="666BC8"/>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60033"/>
        </a:dk2>
        <a:lt2>
          <a:srgbClr val="EBB09D"/>
        </a:lt2>
        <a:accent1>
          <a:srgbClr val="D86A6A"/>
        </a:accent1>
        <a:accent2>
          <a:srgbClr val="549ECC"/>
        </a:accent2>
        <a:accent3>
          <a:srgbClr val="FFFFFF"/>
        </a:accent3>
        <a:accent4>
          <a:srgbClr val="000000"/>
        </a:accent4>
        <a:accent5>
          <a:srgbClr val="E9B9B9"/>
        </a:accent5>
        <a:accent6>
          <a:srgbClr val="4B8FB9"/>
        </a:accent6>
        <a:hlink>
          <a:srgbClr val="8EC436"/>
        </a:hlink>
        <a:folHlink>
          <a:srgbClr val="C6AD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Tiết 1-TH là 1 ngành KH</Template>
  <TotalTime>734</TotalTime>
  <Words>893</Words>
  <Application>Microsoft Office PowerPoint</Application>
  <PresentationFormat>On-screen Show (4:3)</PresentationFormat>
  <Paragraphs>84</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Times New Roman</vt:lpstr>
      <vt:lpstr>Arial Black</vt:lpstr>
      <vt:lpstr>Wingdings</vt:lpstr>
      <vt:lpstr>Tiết 1-TH là 1 ngành KH</vt:lpstr>
      <vt:lpstr>Bài 1: TIN HỌC  LÀ MỘT NGÀNH KHOA HỌC</vt:lpstr>
      <vt:lpstr>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THPT Lê Hoàn Giáo án Tin học 10</dc:title>
  <dc:creator>NGOCTHANH</dc:creator>
  <cp:lastModifiedBy>Bao_Chau</cp:lastModifiedBy>
  <cp:revision>101</cp:revision>
  <dcterms:created xsi:type="dcterms:W3CDTF">2013-06-26T14:36:38Z</dcterms:created>
  <dcterms:modified xsi:type="dcterms:W3CDTF">2021-09-04T14:12:39Z</dcterms:modified>
</cp:coreProperties>
</file>